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8288000" cy="10287000"/>
  <p:notesSz cx="6858000" cy="9144000"/>
  <p:embeddedFontLst>
    <p:embeddedFont>
      <p:font typeface="Nanum Square" panose="020B0600000101010101" charset="-127"/>
      <p:regular r:id="rId136"/>
    </p:embeddedFont>
    <p:embeddedFont>
      <p:font typeface="Nanum Square Bold" panose="020B0600000101010101" charset="-127"/>
      <p:regular r:id="rId137"/>
    </p:embeddedFont>
    <p:embeddedFont>
      <p:font typeface="맑은 고딕" panose="020B0503020000020004" pitchFamily="50" charset="-127"/>
      <p:regular r:id="rId138"/>
      <p:bold r:id="rId1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CDBDD-1C3E-43EF-A318-C2B908697BAF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3DD4B-EDEF-4FCD-A078-606F00F19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1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3DD4B-EDEF-4FCD-A078-606F00F190A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5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sv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4.sv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100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4.svg"/><Relationship Id="rId10" Type="http://schemas.openxmlformats.org/officeDocument/2006/relationships/image" Target="../media/image105.svg"/><Relationship Id="rId4" Type="http://schemas.openxmlformats.org/officeDocument/2006/relationships/image" Target="../media/image3.png"/><Relationship Id="rId9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2.sv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.sv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2.sv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2.sv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006053" y="5493860"/>
            <a:ext cx="8275894" cy="136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- 활용 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7037" y="3610910"/>
            <a:ext cx="8993926" cy="206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 특강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39145" y="8850757"/>
            <a:ext cx="284231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컴퓨터공학과  박준영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52094" y="6122689"/>
            <a:ext cx="2837391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쓰기 권한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2094" y="7552019"/>
            <a:ext cx="2837391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누구나 참여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137481" y="2988819"/>
            <a:ext cx="0" cy="5718756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0240793" y="2988819"/>
            <a:ext cx="2569435" cy="1573779"/>
          </a:xfrm>
          <a:custGeom>
            <a:avLst/>
            <a:gdLst/>
            <a:ahLst/>
            <a:cxnLst/>
            <a:rect l="l" t="t" r="r" b="b"/>
            <a:pathLst>
              <a:path w="2569435" h="1573779">
                <a:moveTo>
                  <a:pt x="0" y="0"/>
                </a:moveTo>
                <a:lnTo>
                  <a:pt x="2569435" y="0"/>
                </a:lnTo>
                <a:lnTo>
                  <a:pt x="2569435" y="1573779"/>
                </a:lnTo>
                <a:lnTo>
                  <a:pt x="0" y="15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5471253" y="2988819"/>
            <a:ext cx="2569435" cy="1573779"/>
          </a:xfrm>
          <a:custGeom>
            <a:avLst/>
            <a:gdLst/>
            <a:ahLst/>
            <a:cxnLst/>
            <a:rect l="l" t="t" r="r" b="b"/>
            <a:pathLst>
              <a:path w="2569435" h="1573779">
                <a:moveTo>
                  <a:pt x="0" y="0"/>
                </a:moveTo>
                <a:lnTo>
                  <a:pt x="2569435" y="0"/>
                </a:lnTo>
                <a:lnTo>
                  <a:pt x="2569435" y="1573779"/>
                </a:lnTo>
                <a:lnTo>
                  <a:pt x="0" y="1573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139408" y="4848026"/>
            <a:ext cx="2772214" cy="717816"/>
            <a:chOff x="0" y="0"/>
            <a:chExt cx="730131" cy="1890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0131" cy="189054"/>
            </a:xfrm>
            <a:custGeom>
              <a:avLst/>
              <a:gdLst/>
              <a:ahLst/>
              <a:cxnLst/>
              <a:rect l="l" t="t" r="r" b="b"/>
              <a:pathLst>
                <a:path w="730131" h="189054">
                  <a:moveTo>
                    <a:pt x="94527" y="0"/>
                  </a:moveTo>
                  <a:lnTo>
                    <a:pt x="635603" y="0"/>
                  </a:lnTo>
                  <a:cubicBezTo>
                    <a:pt x="687809" y="0"/>
                    <a:pt x="730131" y="42321"/>
                    <a:pt x="730131" y="94527"/>
                  </a:cubicBezTo>
                  <a:lnTo>
                    <a:pt x="730131" y="94527"/>
                  </a:lnTo>
                  <a:cubicBezTo>
                    <a:pt x="730131" y="146733"/>
                    <a:pt x="687809" y="189054"/>
                    <a:pt x="635603" y="189054"/>
                  </a:cubicBezTo>
                  <a:lnTo>
                    <a:pt x="94527" y="189054"/>
                  </a:lnTo>
                  <a:cubicBezTo>
                    <a:pt x="42321" y="189054"/>
                    <a:pt x="0" y="146733"/>
                    <a:pt x="0" y="94527"/>
                  </a:cubicBezTo>
                  <a:lnTo>
                    <a:pt x="0" y="94527"/>
                  </a:lnTo>
                  <a:cubicBezTo>
                    <a:pt x="0" y="42321"/>
                    <a:pt x="42321" y="0"/>
                    <a:pt x="9452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30131" cy="24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76387" y="4848026"/>
            <a:ext cx="2759177" cy="717816"/>
            <a:chOff x="0" y="0"/>
            <a:chExt cx="726697" cy="1890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26697" cy="189054"/>
            </a:xfrm>
            <a:custGeom>
              <a:avLst/>
              <a:gdLst/>
              <a:ahLst/>
              <a:cxnLst/>
              <a:rect l="l" t="t" r="r" b="b"/>
              <a:pathLst>
                <a:path w="726697" h="189054">
                  <a:moveTo>
                    <a:pt x="94527" y="0"/>
                  </a:moveTo>
                  <a:lnTo>
                    <a:pt x="632170" y="0"/>
                  </a:lnTo>
                  <a:cubicBezTo>
                    <a:pt x="684375" y="0"/>
                    <a:pt x="726697" y="42321"/>
                    <a:pt x="726697" y="94527"/>
                  </a:cubicBezTo>
                  <a:lnTo>
                    <a:pt x="726697" y="94527"/>
                  </a:lnTo>
                  <a:cubicBezTo>
                    <a:pt x="726697" y="146733"/>
                    <a:pt x="684375" y="189054"/>
                    <a:pt x="632170" y="189054"/>
                  </a:cubicBezTo>
                  <a:lnTo>
                    <a:pt x="94527" y="189054"/>
                  </a:lnTo>
                  <a:cubicBezTo>
                    <a:pt x="42321" y="189054"/>
                    <a:pt x="0" y="146733"/>
                    <a:pt x="0" y="94527"/>
                  </a:cubicBezTo>
                  <a:lnTo>
                    <a:pt x="0" y="94527"/>
                  </a:lnTo>
                  <a:cubicBezTo>
                    <a:pt x="0" y="42321"/>
                    <a:pt x="42321" y="0"/>
                    <a:pt x="94527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26697" cy="24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6279431" y="6043025"/>
            <a:ext cx="953080" cy="953080"/>
          </a:xfrm>
          <a:custGeom>
            <a:avLst/>
            <a:gdLst/>
            <a:ahLst/>
            <a:cxnLst/>
            <a:rect l="l" t="t" r="r" b="b"/>
            <a:pathLst>
              <a:path w="953080" h="953080">
                <a:moveTo>
                  <a:pt x="0" y="0"/>
                </a:moveTo>
                <a:lnTo>
                  <a:pt x="953080" y="0"/>
                </a:lnTo>
                <a:lnTo>
                  <a:pt x="953080" y="953079"/>
                </a:lnTo>
                <a:lnTo>
                  <a:pt x="0" y="953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1048975" y="7472354"/>
            <a:ext cx="953080" cy="953080"/>
          </a:xfrm>
          <a:custGeom>
            <a:avLst/>
            <a:gdLst/>
            <a:ahLst/>
            <a:cxnLst/>
            <a:rect l="l" t="t" r="r" b="b"/>
            <a:pathLst>
              <a:path w="953080" h="953080">
                <a:moveTo>
                  <a:pt x="0" y="0"/>
                </a:moveTo>
                <a:lnTo>
                  <a:pt x="953080" y="0"/>
                </a:lnTo>
                <a:lnTo>
                  <a:pt x="953080" y="953080"/>
                </a:lnTo>
                <a:lnTo>
                  <a:pt x="0" y="953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6279431" y="7472354"/>
            <a:ext cx="953080" cy="953080"/>
          </a:xfrm>
          <a:custGeom>
            <a:avLst/>
            <a:gdLst/>
            <a:ahLst/>
            <a:cxnLst/>
            <a:rect l="l" t="t" r="r" b="b"/>
            <a:pathLst>
              <a:path w="953080" h="953080">
                <a:moveTo>
                  <a:pt x="0" y="0"/>
                </a:moveTo>
                <a:lnTo>
                  <a:pt x="953080" y="0"/>
                </a:lnTo>
                <a:lnTo>
                  <a:pt x="953080" y="953080"/>
                </a:lnTo>
                <a:lnTo>
                  <a:pt x="0" y="9530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0139398" y="4944678"/>
            <a:ext cx="27722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Contributor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76378" y="4944678"/>
            <a:ext cx="275918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Collaborator</a:t>
            </a:r>
          </a:p>
        </p:txBody>
      </p:sp>
      <p:sp>
        <p:nvSpPr>
          <p:cNvPr id="38" name="Freeform 38"/>
          <p:cNvSpPr/>
          <p:nvPr/>
        </p:nvSpPr>
        <p:spPr>
          <a:xfrm>
            <a:off x="11048970" y="6043025"/>
            <a:ext cx="953080" cy="953080"/>
          </a:xfrm>
          <a:custGeom>
            <a:avLst/>
            <a:gdLst/>
            <a:ahLst/>
            <a:cxnLst/>
            <a:rect l="l" t="t" r="r" b="b"/>
            <a:pathLst>
              <a:path w="953080" h="953080">
                <a:moveTo>
                  <a:pt x="0" y="0"/>
                </a:moveTo>
                <a:lnTo>
                  <a:pt x="953080" y="0"/>
                </a:lnTo>
                <a:lnTo>
                  <a:pt x="953080" y="953079"/>
                </a:lnTo>
                <a:lnTo>
                  <a:pt x="0" y="9530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Group 53"/>
          <p:cNvGrpSpPr/>
          <p:nvPr/>
        </p:nvGrpSpPr>
        <p:grpSpPr>
          <a:xfrm>
            <a:off x="10667035" y="6431495"/>
            <a:ext cx="237508" cy="109859"/>
            <a:chOff x="0" y="0"/>
            <a:chExt cx="62554" cy="2893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100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1EE23F3C-7C7A-6A3D-6155-EC1BD00FB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921" y="3467100"/>
            <a:ext cx="14279968" cy="441069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7" name="TextBox 8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101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858E79B5-E8AA-87F3-4ED4-D43867870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144" y="3113396"/>
            <a:ext cx="13184440" cy="48584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335864" y="3563473"/>
            <a:ext cx="7616272" cy="4197013"/>
            <a:chOff x="0" y="0"/>
            <a:chExt cx="10155029" cy="5596017"/>
          </a:xfrm>
        </p:grpSpPr>
        <p:sp>
          <p:nvSpPr>
            <p:cNvPr id="20" name="Freeform 20"/>
            <p:cNvSpPr/>
            <p:nvPr/>
          </p:nvSpPr>
          <p:spPr>
            <a:xfrm>
              <a:off x="2530251" y="0"/>
              <a:ext cx="7624778" cy="2013389"/>
            </a:xfrm>
            <a:custGeom>
              <a:avLst/>
              <a:gdLst/>
              <a:ahLst/>
              <a:cxnLst/>
              <a:rect l="l" t="t" r="r" b="b"/>
              <a:pathLst>
                <a:path w="7624778" h="2013389">
                  <a:moveTo>
                    <a:pt x="0" y="0"/>
                  </a:moveTo>
                  <a:lnTo>
                    <a:pt x="7624778" y="0"/>
                  </a:lnTo>
                  <a:lnTo>
                    <a:pt x="7624778" y="2013389"/>
                  </a:lnTo>
                  <a:lnTo>
                    <a:pt x="0" y="2013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9050" cap="sq">
              <a:solidFill>
                <a:srgbClr val="27374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0251" y="3408038"/>
              <a:ext cx="7624778" cy="2187980"/>
            </a:xfrm>
            <a:custGeom>
              <a:avLst/>
              <a:gdLst/>
              <a:ahLst/>
              <a:cxnLst/>
              <a:rect l="l" t="t" r="r" b="b"/>
              <a:pathLst>
                <a:path w="7624778" h="2187980">
                  <a:moveTo>
                    <a:pt x="0" y="0"/>
                  </a:moveTo>
                  <a:lnTo>
                    <a:pt x="7624778" y="0"/>
                  </a:lnTo>
                  <a:lnTo>
                    <a:pt x="7624778" y="2187979"/>
                  </a:lnTo>
                  <a:lnTo>
                    <a:pt x="0" y="218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9050" cap="sq">
              <a:solidFill>
                <a:srgbClr val="27374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4276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3549609"/>
              <a:ext cx="1904836" cy="1904836"/>
            </a:xfrm>
            <a:custGeom>
              <a:avLst/>
              <a:gdLst/>
              <a:ahLst/>
              <a:cxnLst/>
              <a:rect l="l" t="t" r="r" b="b"/>
              <a:pathLst>
                <a:path w="1904836" h="1904836">
                  <a:moveTo>
                    <a:pt x="0" y="0"/>
                  </a:moveTo>
                  <a:lnTo>
                    <a:pt x="1904836" y="0"/>
                  </a:lnTo>
                  <a:lnTo>
                    <a:pt x="1904836" y="1904836"/>
                  </a:lnTo>
                  <a:lnTo>
                    <a:pt x="0" y="190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936334" y="6671477"/>
            <a:ext cx="5718584" cy="1510042"/>
          </a:xfrm>
          <a:custGeom>
            <a:avLst/>
            <a:gdLst/>
            <a:ahLst/>
            <a:cxnLst/>
            <a:rect l="l" t="t" r="r" b="b"/>
            <a:pathLst>
              <a:path w="5718584" h="1510042">
                <a:moveTo>
                  <a:pt x="0" y="0"/>
                </a:moveTo>
                <a:lnTo>
                  <a:pt x="5718584" y="0"/>
                </a:lnTo>
                <a:lnTo>
                  <a:pt x="5718584" y="1510042"/>
                </a:lnTo>
                <a:lnTo>
                  <a:pt x="0" y="1510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633082" y="6671477"/>
            <a:ext cx="5718584" cy="1640985"/>
          </a:xfrm>
          <a:custGeom>
            <a:avLst/>
            <a:gdLst/>
            <a:ahLst/>
            <a:cxnLst/>
            <a:rect l="l" t="t" r="r" b="b"/>
            <a:pathLst>
              <a:path w="5718584" h="1640985">
                <a:moveTo>
                  <a:pt x="0" y="0"/>
                </a:moveTo>
                <a:lnTo>
                  <a:pt x="5718584" y="0"/>
                </a:lnTo>
                <a:lnTo>
                  <a:pt x="5718584" y="1640985"/>
                </a:lnTo>
                <a:lnTo>
                  <a:pt x="0" y="1640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6498022" y="3047092"/>
            <a:ext cx="5291957" cy="2965562"/>
            <a:chOff x="0" y="0"/>
            <a:chExt cx="7055942" cy="3954083"/>
          </a:xfrm>
        </p:grpSpPr>
        <p:sp>
          <p:nvSpPr>
            <p:cNvPr id="22" name="Freeform 22"/>
            <p:cNvSpPr/>
            <p:nvPr/>
          </p:nvSpPr>
          <p:spPr>
            <a:xfrm>
              <a:off x="431983" y="1663360"/>
              <a:ext cx="5480606" cy="2290722"/>
            </a:xfrm>
            <a:custGeom>
              <a:avLst/>
              <a:gdLst/>
              <a:ahLst/>
              <a:cxnLst/>
              <a:rect l="l" t="t" r="r" b="b"/>
              <a:pathLst>
                <a:path w="5480606" h="2290722">
                  <a:moveTo>
                    <a:pt x="0" y="0"/>
                  </a:moveTo>
                  <a:lnTo>
                    <a:pt x="5480607" y="0"/>
                  </a:lnTo>
                  <a:lnTo>
                    <a:pt x="5480607" y="2290723"/>
                  </a:lnTo>
                  <a:lnTo>
                    <a:pt x="0" y="2290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-8982530">
              <a:off x="1962381" y="259459"/>
              <a:ext cx="1456151" cy="1578858"/>
              <a:chOff x="0" y="0"/>
              <a:chExt cx="655927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592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55927" h="711200">
                    <a:moveTo>
                      <a:pt x="327963" y="0"/>
                    </a:moveTo>
                    <a:lnTo>
                      <a:pt x="655927" y="711200"/>
                    </a:lnTo>
                    <a:lnTo>
                      <a:pt x="0" y="711200"/>
                    </a:lnTo>
                    <a:lnTo>
                      <a:pt x="32796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2489" y="282575"/>
                <a:ext cx="45095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899857" y="0"/>
              <a:ext cx="5156086" cy="1142312"/>
              <a:chOff x="0" y="0"/>
              <a:chExt cx="1018486" cy="22564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18486" cy="225642"/>
              </a:xfrm>
              <a:custGeom>
                <a:avLst/>
                <a:gdLst/>
                <a:ahLst/>
                <a:cxnLst/>
                <a:rect l="l" t="t" r="r" b="b"/>
                <a:pathLst>
                  <a:path w="1018486" h="225642">
                    <a:moveTo>
                      <a:pt x="112821" y="0"/>
                    </a:moveTo>
                    <a:lnTo>
                      <a:pt x="905665" y="0"/>
                    </a:lnTo>
                    <a:cubicBezTo>
                      <a:pt x="967974" y="0"/>
                      <a:pt x="1018486" y="50512"/>
                      <a:pt x="1018486" y="112821"/>
                    </a:cubicBezTo>
                    <a:lnTo>
                      <a:pt x="1018486" y="112821"/>
                    </a:lnTo>
                    <a:cubicBezTo>
                      <a:pt x="1018486" y="142743"/>
                      <a:pt x="1006600" y="171439"/>
                      <a:pt x="985442" y="192597"/>
                    </a:cubicBezTo>
                    <a:cubicBezTo>
                      <a:pt x="964284" y="213755"/>
                      <a:pt x="935587" y="225642"/>
                      <a:pt x="905665" y="225642"/>
                    </a:cubicBezTo>
                    <a:lnTo>
                      <a:pt x="112821" y="225642"/>
                    </a:lnTo>
                    <a:cubicBezTo>
                      <a:pt x="82899" y="225642"/>
                      <a:pt x="54203" y="213755"/>
                      <a:pt x="33044" y="192597"/>
                    </a:cubicBezTo>
                    <a:cubicBezTo>
                      <a:pt x="11886" y="171439"/>
                      <a:pt x="0" y="142743"/>
                      <a:pt x="0" y="112821"/>
                    </a:cubicBezTo>
                    <a:lnTo>
                      <a:pt x="0" y="112821"/>
                    </a:lnTo>
                    <a:cubicBezTo>
                      <a:pt x="0" y="82899"/>
                      <a:pt x="11886" y="54203"/>
                      <a:pt x="33044" y="33044"/>
                    </a:cubicBezTo>
                    <a:cubicBezTo>
                      <a:pt x="54203" y="11886"/>
                      <a:pt x="82899" y="0"/>
                      <a:pt x="112821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018486" cy="2827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257712" y="184017"/>
              <a:ext cx="4474907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어떻게 해야하지..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320651"/>
              <a:ext cx="863967" cy="1221154"/>
            </a:xfrm>
            <a:custGeom>
              <a:avLst/>
              <a:gdLst/>
              <a:ahLst/>
              <a:cxnLst/>
              <a:rect l="l" t="t" r="r" b="b"/>
              <a:pathLst>
                <a:path w="863967" h="1221154">
                  <a:moveTo>
                    <a:pt x="0" y="0"/>
                  </a:moveTo>
                  <a:lnTo>
                    <a:pt x="863967" y="0"/>
                  </a:lnTo>
                  <a:lnTo>
                    <a:pt x="863967" y="1221154"/>
                  </a:lnTo>
                  <a:lnTo>
                    <a:pt x="0" y="122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467483" y="3761171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4875080" y="5509194"/>
            <a:ext cx="615961" cy="700952"/>
          </a:xfrm>
          <a:custGeom>
            <a:avLst/>
            <a:gdLst/>
            <a:ahLst/>
            <a:cxnLst/>
            <a:rect l="l" t="t" r="r" b="b"/>
            <a:pathLst>
              <a:path w="615961" h="700952">
                <a:moveTo>
                  <a:pt x="0" y="0"/>
                </a:moveTo>
                <a:lnTo>
                  <a:pt x="615961" y="0"/>
                </a:lnTo>
                <a:lnTo>
                  <a:pt x="615961" y="700951"/>
                </a:lnTo>
                <a:lnTo>
                  <a:pt x="0" y="70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충돌을 최소화하는 방법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04" y="4872444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같은 파일에서 작업하지 않기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5728269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이전 작업자가 작업을 끝마친 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다음 작업자가 이어서 작업하기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07104" y="7209089"/>
            <a:ext cx="6618441" cy="1393891"/>
            <a:chOff x="0" y="0"/>
            <a:chExt cx="8824588" cy="1858521"/>
          </a:xfrm>
        </p:grpSpPr>
        <p:grpSp>
          <p:nvGrpSpPr>
            <p:cNvPr id="29" name="Group 29"/>
            <p:cNvGrpSpPr/>
            <p:nvPr/>
          </p:nvGrpSpPr>
          <p:grpSpPr>
            <a:xfrm>
              <a:off x="31" y="0"/>
              <a:ext cx="8824557" cy="1858521"/>
              <a:chOff x="0" y="0"/>
              <a:chExt cx="1743122" cy="3671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743122" cy="367115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367115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250140"/>
                    </a:lnTo>
                    <a:cubicBezTo>
                      <a:pt x="1743122" y="281164"/>
                      <a:pt x="1730798" y="310917"/>
                      <a:pt x="1708861" y="332854"/>
                    </a:cubicBezTo>
                    <a:cubicBezTo>
                      <a:pt x="1686924" y="354791"/>
                      <a:pt x="1657171" y="367115"/>
                      <a:pt x="1626147" y="367115"/>
                    </a:cubicBezTo>
                    <a:lnTo>
                      <a:pt x="116975" y="367115"/>
                    </a:lnTo>
                    <a:cubicBezTo>
                      <a:pt x="85952" y="367115"/>
                      <a:pt x="56198" y="354791"/>
                      <a:pt x="34261" y="332854"/>
                    </a:cubicBezTo>
                    <a:cubicBezTo>
                      <a:pt x="12324" y="310917"/>
                      <a:pt x="0" y="281164"/>
                      <a:pt x="0" y="250140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1743122" cy="4242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167472"/>
              <a:ext cx="8824588" cy="1456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어떤 방법이든 동시에 같은 파일,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같은 줄만 아니면 됨</a:t>
              </a: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브랜치 체크아웃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377082" y="4331582"/>
            <a:ext cx="1299407" cy="246272"/>
            <a:chOff x="0" y="0"/>
            <a:chExt cx="342231" cy="648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2231" cy="64862"/>
            </a:xfrm>
            <a:custGeom>
              <a:avLst/>
              <a:gdLst/>
              <a:ahLst/>
              <a:cxnLst/>
              <a:rect l="l" t="t" r="r" b="b"/>
              <a:pathLst>
                <a:path w="342231" h="64862">
                  <a:moveTo>
                    <a:pt x="32431" y="0"/>
                  </a:moveTo>
                  <a:lnTo>
                    <a:pt x="309800" y="0"/>
                  </a:lnTo>
                  <a:cubicBezTo>
                    <a:pt x="318401" y="0"/>
                    <a:pt x="326650" y="3417"/>
                    <a:pt x="332732" y="9499"/>
                  </a:cubicBezTo>
                  <a:cubicBezTo>
                    <a:pt x="338814" y="15581"/>
                    <a:pt x="342231" y="23830"/>
                    <a:pt x="342231" y="32431"/>
                  </a:cubicBezTo>
                  <a:lnTo>
                    <a:pt x="342231" y="32431"/>
                  </a:lnTo>
                  <a:cubicBezTo>
                    <a:pt x="342231" y="50342"/>
                    <a:pt x="327711" y="64862"/>
                    <a:pt x="309800" y="64862"/>
                  </a:cubicBezTo>
                  <a:lnTo>
                    <a:pt x="32431" y="64862"/>
                  </a:lnTo>
                  <a:cubicBezTo>
                    <a:pt x="23830" y="64862"/>
                    <a:pt x="15581" y="61445"/>
                    <a:pt x="9499" y="55363"/>
                  </a:cubicBezTo>
                  <a:cubicBezTo>
                    <a:pt x="3417" y="49281"/>
                    <a:pt x="0" y="41032"/>
                    <a:pt x="0" y="32431"/>
                  </a:cubicBezTo>
                  <a:lnTo>
                    <a:pt x="0" y="32431"/>
                  </a:lnTo>
                  <a:cubicBezTo>
                    <a:pt x="0" y="23830"/>
                    <a:pt x="3417" y="15581"/>
                    <a:pt x="9499" y="9499"/>
                  </a:cubicBezTo>
                  <a:cubicBezTo>
                    <a:pt x="15581" y="3417"/>
                    <a:pt x="23830" y="0"/>
                    <a:pt x="32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342231" cy="12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161585" y="3496937"/>
            <a:ext cx="390557" cy="390135"/>
            <a:chOff x="0" y="0"/>
            <a:chExt cx="102863" cy="1027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8622015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893" y="3006142"/>
            <a:ext cx="7143936" cy="4759647"/>
          </a:xfrm>
          <a:custGeom>
            <a:avLst/>
            <a:gdLst/>
            <a:ahLst/>
            <a:cxnLst/>
            <a:rect l="l" t="t" r="r" b="b"/>
            <a:pathLst>
              <a:path w="7143936" h="4759647">
                <a:moveTo>
                  <a:pt x="0" y="0"/>
                </a:moveTo>
                <a:lnTo>
                  <a:pt x="7143935" y="0"/>
                </a:lnTo>
                <a:lnTo>
                  <a:pt x="7143935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HelloWorld.txt에 내용 추가 (main 브랜치)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891461" y="3876941"/>
            <a:ext cx="1109361" cy="263797"/>
            <a:chOff x="0" y="0"/>
            <a:chExt cx="292177" cy="694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2177" cy="69477"/>
            </a:xfrm>
            <a:custGeom>
              <a:avLst/>
              <a:gdLst/>
              <a:ahLst/>
              <a:cxnLst/>
              <a:rect l="l" t="t" r="r" b="b"/>
              <a:pathLst>
                <a:path w="292177" h="69477">
                  <a:moveTo>
                    <a:pt x="34739" y="0"/>
                  </a:moveTo>
                  <a:lnTo>
                    <a:pt x="257439" y="0"/>
                  </a:lnTo>
                  <a:cubicBezTo>
                    <a:pt x="266652" y="0"/>
                    <a:pt x="275488" y="3660"/>
                    <a:pt x="282003" y="10175"/>
                  </a:cubicBezTo>
                  <a:cubicBezTo>
                    <a:pt x="288517" y="16690"/>
                    <a:pt x="292177" y="25525"/>
                    <a:pt x="292177" y="34739"/>
                  </a:cubicBezTo>
                  <a:lnTo>
                    <a:pt x="292177" y="34739"/>
                  </a:lnTo>
                  <a:cubicBezTo>
                    <a:pt x="292177" y="43952"/>
                    <a:pt x="288517" y="52788"/>
                    <a:pt x="282003" y="59303"/>
                  </a:cubicBezTo>
                  <a:cubicBezTo>
                    <a:pt x="275488" y="65818"/>
                    <a:pt x="266652" y="69477"/>
                    <a:pt x="257439" y="69477"/>
                  </a:cubicBezTo>
                  <a:lnTo>
                    <a:pt x="34739" y="69477"/>
                  </a:lnTo>
                  <a:cubicBezTo>
                    <a:pt x="25525" y="69477"/>
                    <a:pt x="16690" y="65818"/>
                    <a:pt x="10175" y="59303"/>
                  </a:cubicBezTo>
                  <a:cubicBezTo>
                    <a:pt x="3660" y="52788"/>
                    <a:pt x="0" y="43952"/>
                    <a:pt x="0" y="34739"/>
                  </a:cubicBezTo>
                  <a:lnTo>
                    <a:pt x="0" y="34739"/>
                  </a:lnTo>
                  <a:cubicBezTo>
                    <a:pt x="0" y="25525"/>
                    <a:pt x="3660" y="16690"/>
                    <a:pt x="10175" y="10175"/>
                  </a:cubicBezTo>
                  <a:cubicBezTo>
                    <a:pt x="16690" y="3660"/>
                    <a:pt x="25525" y="0"/>
                    <a:pt x="34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92177" cy="12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9011322" y="4156633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82872" y="5165180"/>
            <a:ext cx="2366888" cy="2443674"/>
            <a:chOff x="0" y="0"/>
            <a:chExt cx="623378" cy="6436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3378" cy="643602"/>
            </a:xfrm>
            <a:custGeom>
              <a:avLst/>
              <a:gdLst/>
              <a:ahLst/>
              <a:cxnLst/>
              <a:rect l="l" t="t" r="r" b="b"/>
              <a:pathLst>
                <a:path w="623378" h="643602">
                  <a:moveTo>
                    <a:pt x="49064" y="0"/>
                  </a:moveTo>
                  <a:lnTo>
                    <a:pt x="574314" y="0"/>
                  </a:lnTo>
                  <a:cubicBezTo>
                    <a:pt x="601411" y="0"/>
                    <a:pt x="623378" y="21967"/>
                    <a:pt x="623378" y="49064"/>
                  </a:cubicBezTo>
                  <a:lnTo>
                    <a:pt x="623378" y="594538"/>
                  </a:lnTo>
                  <a:cubicBezTo>
                    <a:pt x="623378" y="607550"/>
                    <a:pt x="618209" y="620030"/>
                    <a:pt x="609007" y="629231"/>
                  </a:cubicBezTo>
                  <a:cubicBezTo>
                    <a:pt x="599806" y="638432"/>
                    <a:pt x="587327" y="643602"/>
                    <a:pt x="574314" y="643602"/>
                  </a:cubicBezTo>
                  <a:lnTo>
                    <a:pt x="49064" y="643602"/>
                  </a:lnTo>
                  <a:cubicBezTo>
                    <a:pt x="36051" y="643602"/>
                    <a:pt x="23572" y="638432"/>
                    <a:pt x="14370" y="629231"/>
                  </a:cubicBezTo>
                  <a:cubicBezTo>
                    <a:pt x="5169" y="620030"/>
                    <a:pt x="0" y="607550"/>
                    <a:pt x="0" y="594538"/>
                  </a:cubicBezTo>
                  <a:lnTo>
                    <a:pt x="0" y="49064"/>
                  </a:lnTo>
                  <a:cubicBezTo>
                    <a:pt x="0" y="36051"/>
                    <a:pt x="5169" y="23572"/>
                    <a:pt x="14370" y="14370"/>
                  </a:cubicBezTo>
                  <a:cubicBezTo>
                    <a:pt x="23572" y="5169"/>
                    <a:pt x="36051" y="0"/>
                    <a:pt x="49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3378" cy="70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변경점 스테이지 후 커밋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GitHub 리포지토리에 접속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7082" y="4470420"/>
            <a:ext cx="1299407" cy="246272"/>
            <a:chOff x="0" y="0"/>
            <a:chExt cx="342231" cy="64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231" cy="64862"/>
            </a:xfrm>
            <a:custGeom>
              <a:avLst/>
              <a:gdLst/>
              <a:ahLst/>
              <a:cxnLst/>
              <a:rect l="l" t="t" r="r" b="b"/>
              <a:pathLst>
                <a:path w="342231" h="64862">
                  <a:moveTo>
                    <a:pt x="32431" y="0"/>
                  </a:moveTo>
                  <a:lnTo>
                    <a:pt x="309800" y="0"/>
                  </a:lnTo>
                  <a:cubicBezTo>
                    <a:pt x="318401" y="0"/>
                    <a:pt x="326650" y="3417"/>
                    <a:pt x="332732" y="9499"/>
                  </a:cubicBezTo>
                  <a:cubicBezTo>
                    <a:pt x="338814" y="15581"/>
                    <a:pt x="342231" y="23830"/>
                    <a:pt x="342231" y="32431"/>
                  </a:cubicBezTo>
                  <a:lnTo>
                    <a:pt x="342231" y="32431"/>
                  </a:lnTo>
                  <a:cubicBezTo>
                    <a:pt x="342231" y="50342"/>
                    <a:pt x="327711" y="64862"/>
                    <a:pt x="309800" y="64862"/>
                  </a:cubicBezTo>
                  <a:lnTo>
                    <a:pt x="32431" y="64862"/>
                  </a:lnTo>
                  <a:cubicBezTo>
                    <a:pt x="23830" y="64862"/>
                    <a:pt x="15581" y="61445"/>
                    <a:pt x="9499" y="55363"/>
                  </a:cubicBezTo>
                  <a:cubicBezTo>
                    <a:pt x="3417" y="49281"/>
                    <a:pt x="0" y="41032"/>
                    <a:pt x="0" y="32431"/>
                  </a:cubicBezTo>
                  <a:lnTo>
                    <a:pt x="0" y="32431"/>
                  </a:lnTo>
                  <a:cubicBezTo>
                    <a:pt x="0" y="23830"/>
                    <a:pt x="3417" y="15581"/>
                    <a:pt x="9499" y="9499"/>
                  </a:cubicBezTo>
                  <a:cubicBezTo>
                    <a:pt x="15581" y="3417"/>
                    <a:pt x="23830" y="0"/>
                    <a:pt x="32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2231" cy="12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new-patch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브랜치 체크아웃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893" y="3006142"/>
            <a:ext cx="7143936" cy="4759647"/>
          </a:xfrm>
          <a:custGeom>
            <a:avLst/>
            <a:gdLst/>
            <a:ahLst/>
            <a:cxnLst/>
            <a:rect l="l" t="t" r="r" b="b"/>
            <a:pathLst>
              <a:path w="7143936" h="4759647">
                <a:moveTo>
                  <a:pt x="0" y="0"/>
                </a:moveTo>
                <a:lnTo>
                  <a:pt x="7143935" y="0"/>
                </a:lnTo>
                <a:lnTo>
                  <a:pt x="7143935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891461" y="3876941"/>
            <a:ext cx="1378065" cy="263797"/>
            <a:chOff x="0" y="0"/>
            <a:chExt cx="362947" cy="694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2947" cy="69477"/>
            </a:xfrm>
            <a:custGeom>
              <a:avLst/>
              <a:gdLst/>
              <a:ahLst/>
              <a:cxnLst/>
              <a:rect l="l" t="t" r="r" b="b"/>
              <a:pathLst>
                <a:path w="362947" h="69477">
                  <a:moveTo>
                    <a:pt x="34739" y="0"/>
                  </a:moveTo>
                  <a:lnTo>
                    <a:pt x="328208" y="0"/>
                  </a:lnTo>
                  <a:cubicBezTo>
                    <a:pt x="337422" y="0"/>
                    <a:pt x="346258" y="3660"/>
                    <a:pt x="352772" y="10175"/>
                  </a:cubicBezTo>
                  <a:cubicBezTo>
                    <a:pt x="359287" y="16690"/>
                    <a:pt x="362947" y="25525"/>
                    <a:pt x="362947" y="34739"/>
                  </a:cubicBezTo>
                  <a:lnTo>
                    <a:pt x="362947" y="34739"/>
                  </a:lnTo>
                  <a:cubicBezTo>
                    <a:pt x="362947" y="43952"/>
                    <a:pt x="359287" y="52788"/>
                    <a:pt x="352772" y="59303"/>
                  </a:cubicBezTo>
                  <a:cubicBezTo>
                    <a:pt x="346258" y="65818"/>
                    <a:pt x="337422" y="69477"/>
                    <a:pt x="328208" y="69477"/>
                  </a:cubicBezTo>
                  <a:lnTo>
                    <a:pt x="34739" y="69477"/>
                  </a:lnTo>
                  <a:cubicBezTo>
                    <a:pt x="25525" y="69477"/>
                    <a:pt x="16690" y="65818"/>
                    <a:pt x="10175" y="59303"/>
                  </a:cubicBezTo>
                  <a:cubicBezTo>
                    <a:pt x="3660" y="52788"/>
                    <a:pt x="0" y="43952"/>
                    <a:pt x="0" y="34739"/>
                  </a:cubicBezTo>
                  <a:lnTo>
                    <a:pt x="0" y="34739"/>
                  </a:lnTo>
                  <a:cubicBezTo>
                    <a:pt x="0" y="25525"/>
                    <a:pt x="3660" y="16690"/>
                    <a:pt x="10175" y="10175"/>
                  </a:cubicBezTo>
                  <a:cubicBezTo>
                    <a:pt x="16690" y="3660"/>
                    <a:pt x="25525" y="0"/>
                    <a:pt x="34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62947" cy="12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280026" y="4156633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HelloWorld.txt에 내용 추가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(new-patch 브랜치)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82872" y="5165180"/>
            <a:ext cx="2366888" cy="2443674"/>
            <a:chOff x="0" y="0"/>
            <a:chExt cx="623378" cy="6436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3378" cy="643602"/>
            </a:xfrm>
            <a:custGeom>
              <a:avLst/>
              <a:gdLst/>
              <a:ahLst/>
              <a:cxnLst/>
              <a:rect l="l" t="t" r="r" b="b"/>
              <a:pathLst>
                <a:path w="623378" h="643602">
                  <a:moveTo>
                    <a:pt x="49064" y="0"/>
                  </a:moveTo>
                  <a:lnTo>
                    <a:pt x="574314" y="0"/>
                  </a:lnTo>
                  <a:cubicBezTo>
                    <a:pt x="601411" y="0"/>
                    <a:pt x="623378" y="21967"/>
                    <a:pt x="623378" y="49064"/>
                  </a:cubicBezTo>
                  <a:lnTo>
                    <a:pt x="623378" y="594538"/>
                  </a:lnTo>
                  <a:cubicBezTo>
                    <a:pt x="623378" y="607550"/>
                    <a:pt x="618209" y="620030"/>
                    <a:pt x="609007" y="629231"/>
                  </a:cubicBezTo>
                  <a:cubicBezTo>
                    <a:pt x="599806" y="638432"/>
                    <a:pt x="587327" y="643602"/>
                    <a:pt x="574314" y="643602"/>
                  </a:cubicBezTo>
                  <a:lnTo>
                    <a:pt x="49064" y="643602"/>
                  </a:lnTo>
                  <a:cubicBezTo>
                    <a:pt x="36051" y="643602"/>
                    <a:pt x="23572" y="638432"/>
                    <a:pt x="14370" y="629231"/>
                  </a:cubicBezTo>
                  <a:cubicBezTo>
                    <a:pt x="5169" y="620030"/>
                    <a:pt x="0" y="607550"/>
                    <a:pt x="0" y="594538"/>
                  </a:cubicBezTo>
                  <a:lnTo>
                    <a:pt x="0" y="49064"/>
                  </a:lnTo>
                  <a:cubicBezTo>
                    <a:pt x="0" y="36051"/>
                    <a:pt x="5169" y="23572"/>
                    <a:pt x="14370" y="14370"/>
                  </a:cubicBezTo>
                  <a:cubicBezTo>
                    <a:pt x="23572" y="5169"/>
                    <a:pt x="36051" y="0"/>
                    <a:pt x="49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3378" cy="70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변경점 스테이지 후 커밋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 requests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881666" y="3568159"/>
            <a:ext cx="617175" cy="270352"/>
            <a:chOff x="0" y="0"/>
            <a:chExt cx="162548" cy="712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2548" cy="71204"/>
            </a:xfrm>
            <a:custGeom>
              <a:avLst/>
              <a:gdLst/>
              <a:ahLst/>
              <a:cxnLst/>
              <a:rect l="l" t="t" r="r" b="b"/>
              <a:pathLst>
                <a:path w="162548" h="71204">
                  <a:moveTo>
                    <a:pt x="35602" y="0"/>
                  </a:moveTo>
                  <a:lnTo>
                    <a:pt x="126946" y="0"/>
                  </a:lnTo>
                  <a:cubicBezTo>
                    <a:pt x="136388" y="0"/>
                    <a:pt x="145444" y="3751"/>
                    <a:pt x="152121" y="10428"/>
                  </a:cubicBezTo>
                  <a:cubicBezTo>
                    <a:pt x="158797" y="17104"/>
                    <a:pt x="162548" y="26160"/>
                    <a:pt x="162548" y="35602"/>
                  </a:cubicBezTo>
                  <a:lnTo>
                    <a:pt x="162548" y="35602"/>
                  </a:lnTo>
                  <a:cubicBezTo>
                    <a:pt x="162548" y="45044"/>
                    <a:pt x="158797" y="54100"/>
                    <a:pt x="152121" y="60776"/>
                  </a:cubicBezTo>
                  <a:cubicBezTo>
                    <a:pt x="145444" y="67453"/>
                    <a:pt x="136388" y="71204"/>
                    <a:pt x="126946" y="71204"/>
                  </a:cubicBezTo>
                  <a:lnTo>
                    <a:pt x="35602" y="71204"/>
                  </a:lnTo>
                  <a:cubicBezTo>
                    <a:pt x="26160" y="71204"/>
                    <a:pt x="17104" y="67453"/>
                    <a:pt x="10428" y="60776"/>
                  </a:cubicBezTo>
                  <a:cubicBezTo>
                    <a:pt x="3751" y="54100"/>
                    <a:pt x="0" y="45044"/>
                    <a:pt x="0" y="35602"/>
                  </a:cubicBezTo>
                  <a:lnTo>
                    <a:pt x="0" y="35602"/>
                  </a:lnTo>
                  <a:cubicBezTo>
                    <a:pt x="0" y="26160"/>
                    <a:pt x="3751" y="17104"/>
                    <a:pt x="10428" y="10428"/>
                  </a:cubicBezTo>
                  <a:cubicBezTo>
                    <a:pt x="17104" y="3751"/>
                    <a:pt x="26160" y="0"/>
                    <a:pt x="35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62548" cy="128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6538478" y="381879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037730" y="4171149"/>
            <a:ext cx="685755" cy="234157"/>
            <a:chOff x="0" y="0"/>
            <a:chExt cx="180610" cy="61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610" cy="61671"/>
            </a:xfrm>
            <a:custGeom>
              <a:avLst/>
              <a:gdLst/>
              <a:ahLst/>
              <a:cxnLst/>
              <a:rect l="l" t="t" r="r" b="b"/>
              <a:pathLst>
                <a:path w="180610" h="61671">
                  <a:moveTo>
                    <a:pt x="30835" y="0"/>
                  </a:moveTo>
                  <a:lnTo>
                    <a:pt x="149775" y="0"/>
                  </a:lnTo>
                  <a:cubicBezTo>
                    <a:pt x="157953" y="0"/>
                    <a:pt x="165796" y="3249"/>
                    <a:pt x="171579" y="9031"/>
                  </a:cubicBezTo>
                  <a:cubicBezTo>
                    <a:pt x="177362" y="14814"/>
                    <a:pt x="180610" y="22657"/>
                    <a:pt x="180610" y="30835"/>
                  </a:cubicBezTo>
                  <a:lnTo>
                    <a:pt x="180610" y="30835"/>
                  </a:lnTo>
                  <a:cubicBezTo>
                    <a:pt x="180610" y="39014"/>
                    <a:pt x="177362" y="46857"/>
                    <a:pt x="171579" y="52639"/>
                  </a:cubicBezTo>
                  <a:cubicBezTo>
                    <a:pt x="165796" y="58422"/>
                    <a:pt x="157953" y="61671"/>
                    <a:pt x="149775" y="61671"/>
                  </a:cubicBezTo>
                  <a:lnTo>
                    <a:pt x="30835" y="61671"/>
                  </a:lnTo>
                  <a:cubicBezTo>
                    <a:pt x="22657" y="61671"/>
                    <a:pt x="14814" y="58422"/>
                    <a:pt x="9031" y="52639"/>
                  </a:cubicBezTo>
                  <a:cubicBezTo>
                    <a:pt x="3249" y="46857"/>
                    <a:pt x="0" y="39014"/>
                    <a:pt x="0" y="30835"/>
                  </a:cubicBezTo>
                  <a:lnTo>
                    <a:pt x="0" y="30835"/>
                  </a:lnTo>
                  <a:cubicBezTo>
                    <a:pt x="0" y="22657"/>
                    <a:pt x="3249" y="14814"/>
                    <a:pt x="9031" y="9031"/>
                  </a:cubicBezTo>
                  <a:cubicBezTo>
                    <a:pt x="14814" y="3249"/>
                    <a:pt x="22657" y="0"/>
                    <a:pt x="308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0610" cy="118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236913" y="4205542"/>
            <a:ext cx="599743" cy="246616"/>
            <a:chOff x="0" y="0"/>
            <a:chExt cx="157957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957" cy="64952"/>
            </a:xfrm>
            <a:custGeom>
              <a:avLst/>
              <a:gdLst/>
              <a:ahLst/>
              <a:cxnLst/>
              <a:rect l="l" t="t" r="r" b="b"/>
              <a:pathLst>
                <a:path w="157957" h="64952">
                  <a:moveTo>
                    <a:pt x="32476" y="0"/>
                  </a:moveTo>
                  <a:lnTo>
                    <a:pt x="125481" y="0"/>
                  </a:lnTo>
                  <a:cubicBezTo>
                    <a:pt x="143417" y="0"/>
                    <a:pt x="157957" y="14540"/>
                    <a:pt x="157957" y="32476"/>
                  </a:cubicBezTo>
                  <a:lnTo>
                    <a:pt x="157957" y="32476"/>
                  </a:lnTo>
                  <a:cubicBezTo>
                    <a:pt x="157957" y="41089"/>
                    <a:pt x="154535" y="49350"/>
                    <a:pt x="148445" y="55440"/>
                  </a:cubicBezTo>
                  <a:cubicBezTo>
                    <a:pt x="142354" y="61531"/>
                    <a:pt x="134094" y="64952"/>
                    <a:pt x="125481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7957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36913" y="4983203"/>
            <a:ext cx="1360931" cy="246616"/>
            <a:chOff x="0" y="0"/>
            <a:chExt cx="358434" cy="649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8434" cy="64952"/>
            </a:xfrm>
            <a:custGeom>
              <a:avLst/>
              <a:gdLst/>
              <a:ahLst/>
              <a:cxnLst/>
              <a:rect l="l" t="t" r="r" b="b"/>
              <a:pathLst>
                <a:path w="358434" h="64952">
                  <a:moveTo>
                    <a:pt x="32476" y="0"/>
                  </a:moveTo>
                  <a:lnTo>
                    <a:pt x="325958" y="0"/>
                  </a:lnTo>
                  <a:cubicBezTo>
                    <a:pt x="334571" y="0"/>
                    <a:pt x="342832" y="3422"/>
                    <a:pt x="348922" y="9512"/>
                  </a:cubicBezTo>
                  <a:cubicBezTo>
                    <a:pt x="355013" y="15602"/>
                    <a:pt x="358434" y="23863"/>
                    <a:pt x="358434" y="32476"/>
                  </a:cubicBezTo>
                  <a:lnTo>
                    <a:pt x="358434" y="32476"/>
                  </a:lnTo>
                  <a:cubicBezTo>
                    <a:pt x="358434" y="50412"/>
                    <a:pt x="343894" y="64952"/>
                    <a:pt x="325958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58434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97844" y="4676180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36656" y="389851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병합할 브랜치를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new-patch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 선택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468230" y="4000779"/>
            <a:ext cx="2095106" cy="660435"/>
            <a:chOff x="0" y="0"/>
            <a:chExt cx="2793475" cy="88058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93475" cy="880580"/>
              <a:chOff x="0" y="0"/>
              <a:chExt cx="475481" cy="14988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75481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475481" h="149885">
                    <a:moveTo>
                      <a:pt x="36952" y="0"/>
                    </a:moveTo>
                    <a:lnTo>
                      <a:pt x="438529" y="0"/>
                    </a:lnTo>
                    <a:cubicBezTo>
                      <a:pt x="458937" y="0"/>
                      <a:pt x="475481" y="16544"/>
                      <a:pt x="475481" y="36952"/>
                    </a:cubicBezTo>
                    <a:lnTo>
                      <a:pt x="475481" y="112932"/>
                    </a:lnTo>
                    <a:cubicBezTo>
                      <a:pt x="475481" y="122733"/>
                      <a:pt x="471588" y="132132"/>
                      <a:pt x="464658" y="139062"/>
                    </a:cubicBezTo>
                    <a:cubicBezTo>
                      <a:pt x="457728" y="145992"/>
                      <a:pt x="448329" y="149885"/>
                      <a:pt x="438529" y="149885"/>
                    </a:cubicBezTo>
                    <a:lnTo>
                      <a:pt x="36952" y="149885"/>
                    </a:lnTo>
                    <a:cubicBezTo>
                      <a:pt x="16544" y="149885"/>
                      <a:pt x="0" y="133341"/>
                      <a:pt x="0" y="112932"/>
                    </a:cubicBezTo>
                    <a:lnTo>
                      <a:pt x="0" y="36952"/>
                    </a:lnTo>
                    <a:cubicBezTo>
                      <a:pt x="0" y="16544"/>
                      <a:pt x="16544" y="0"/>
                      <a:pt x="3695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475481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2793475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화살표 방향과 선택된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브랜치는 항상 확인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864862" y="4207689"/>
            <a:ext cx="2198449" cy="246616"/>
            <a:chOff x="0" y="0"/>
            <a:chExt cx="579015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9015" cy="64952"/>
            </a:xfrm>
            <a:custGeom>
              <a:avLst/>
              <a:gdLst/>
              <a:ahLst/>
              <a:cxnLst/>
              <a:rect l="l" t="t" r="r" b="b"/>
              <a:pathLst>
                <a:path w="579015" h="64952">
                  <a:moveTo>
                    <a:pt x="32476" y="0"/>
                  </a:moveTo>
                  <a:lnTo>
                    <a:pt x="546539" y="0"/>
                  </a:lnTo>
                  <a:cubicBezTo>
                    <a:pt x="555152" y="0"/>
                    <a:pt x="563413" y="3422"/>
                    <a:pt x="569503" y="9512"/>
                  </a:cubicBezTo>
                  <a:cubicBezTo>
                    <a:pt x="575594" y="15602"/>
                    <a:pt x="579015" y="23863"/>
                    <a:pt x="579015" y="32476"/>
                  </a:cubicBezTo>
                  <a:lnTo>
                    <a:pt x="579015" y="32476"/>
                  </a:lnTo>
                  <a:cubicBezTo>
                    <a:pt x="579015" y="50412"/>
                    <a:pt x="564475" y="64952"/>
                    <a:pt x="546539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79015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51805" y="4000779"/>
            <a:ext cx="1774724" cy="660435"/>
            <a:chOff x="0" y="0"/>
            <a:chExt cx="2366299" cy="8805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366299" cy="880580"/>
              <a:chOff x="0" y="0"/>
              <a:chExt cx="402771" cy="1498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2771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402771" h="149885">
                    <a:moveTo>
                      <a:pt x="43623" y="0"/>
                    </a:moveTo>
                    <a:lnTo>
                      <a:pt x="359148" y="0"/>
                    </a:lnTo>
                    <a:cubicBezTo>
                      <a:pt x="370717" y="0"/>
                      <a:pt x="381813" y="4596"/>
                      <a:pt x="389994" y="12777"/>
                    </a:cubicBezTo>
                    <a:cubicBezTo>
                      <a:pt x="398175" y="20958"/>
                      <a:pt x="402771" y="32054"/>
                      <a:pt x="402771" y="43623"/>
                    </a:cubicBezTo>
                    <a:lnTo>
                      <a:pt x="402771" y="106261"/>
                    </a:lnTo>
                    <a:cubicBezTo>
                      <a:pt x="402771" y="117831"/>
                      <a:pt x="398175" y="128927"/>
                      <a:pt x="389994" y="137108"/>
                    </a:cubicBezTo>
                    <a:cubicBezTo>
                      <a:pt x="381813" y="145289"/>
                      <a:pt x="370717" y="149885"/>
                      <a:pt x="359148" y="149885"/>
                    </a:cubicBezTo>
                    <a:lnTo>
                      <a:pt x="43623" y="149885"/>
                    </a:lnTo>
                    <a:cubicBezTo>
                      <a:pt x="32054" y="149885"/>
                      <a:pt x="20958" y="145289"/>
                      <a:pt x="12777" y="137108"/>
                    </a:cubicBezTo>
                    <a:cubicBezTo>
                      <a:pt x="4596" y="128927"/>
                      <a:pt x="0" y="117831"/>
                      <a:pt x="0" y="106261"/>
                    </a:cubicBezTo>
                    <a:lnTo>
                      <a:pt x="0" y="43623"/>
                    </a:lnTo>
                    <a:cubicBezTo>
                      <a:pt x="0" y="32054"/>
                      <a:pt x="4596" y="20958"/>
                      <a:pt x="12777" y="12777"/>
                    </a:cubicBezTo>
                    <a:cubicBezTo>
                      <a:pt x="20958" y="4596"/>
                      <a:pt x="32054" y="0"/>
                      <a:pt x="4362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402771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2366299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충돌이 발생하여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자동 병합 불가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자동 병합 불가 메시지 확인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886063" y="4518459"/>
            <a:ext cx="779157" cy="240208"/>
            <a:chOff x="0" y="0"/>
            <a:chExt cx="205210" cy="632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210" cy="63265"/>
            </a:xfrm>
            <a:custGeom>
              <a:avLst/>
              <a:gdLst/>
              <a:ahLst/>
              <a:cxnLst/>
              <a:rect l="l" t="t" r="r" b="b"/>
              <a:pathLst>
                <a:path w="205210" h="63265">
                  <a:moveTo>
                    <a:pt x="31632" y="0"/>
                  </a:moveTo>
                  <a:lnTo>
                    <a:pt x="173578" y="0"/>
                  </a:lnTo>
                  <a:cubicBezTo>
                    <a:pt x="181967" y="0"/>
                    <a:pt x="190013" y="3333"/>
                    <a:pt x="195945" y="9265"/>
                  </a:cubicBezTo>
                  <a:cubicBezTo>
                    <a:pt x="201877" y="15197"/>
                    <a:pt x="205210" y="23243"/>
                    <a:pt x="205210" y="31632"/>
                  </a:cubicBezTo>
                  <a:lnTo>
                    <a:pt x="205210" y="31632"/>
                  </a:lnTo>
                  <a:cubicBezTo>
                    <a:pt x="205210" y="40022"/>
                    <a:pt x="201877" y="48068"/>
                    <a:pt x="195945" y="54000"/>
                  </a:cubicBezTo>
                  <a:cubicBezTo>
                    <a:pt x="190013" y="59932"/>
                    <a:pt x="181967" y="63265"/>
                    <a:pt x="173578" y="63265"/>
                  </a:cubicBezTo>
                  <a:lnTo>
                    <a:pt x="31632" y="63265"/>
                  </a:lnTo>
                  <a:cubicBezTo>
                    <a:pt x="23243" y="63265"/>
                    <a:pt x="15197" y="59932"/>
                    <a:pt x="9265" y="54000"/>
                  </a:cubicBezTo>
                  <a:cubicBezTo>
                    <a:pt x="3333" y="48068"/>
                    <a:pt x="0" y="40022"/>
                    <a:pt x="0" y="31632"/>
                  </a:cubicBezTo>
                  <a:lnTo>
                    <a:pt x="0" y="31632"/>
                  </a:lnTo>
                  <a:cubicBezTo>
                    <a:pt x="0" y="23243"/>
                    <a:pt x="3333" y="15197"/>
                    <a:pt x="9265" y="9265"/>
                  </a:cubicBezTo>
                  <a:cubicBezTo>
                    <a:pt x="15197" y="3333"/>
                    <a:pt x="23243" y="0"/>
                    <a:pt x="31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05210" cy="120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Settings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sp>
        <p:nvSpPr>
          <p:cNvPr id="24" name="AutoShape 24"/>
          <p:cNvSpPr/>
          <p:nvPr/>
        </p:nvSpPr>
        <p:spPr>
          <a:xfrm flipH="1" flipV="1">
            <a:off x="8907104" y="3838650"/>
            <a:ext cx="666218" cy="26864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8344189" y="3564598"/>
            <a:ext cx="482961" cy="274053"/>
            <a:chOff x="0" y="0"/>
            <a:chExt cx="127200" cy="721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7200" cy="72178"/>
            </a:xfrm>
            <a:custGeom>
              <a:avLst/>
              <a:gdLst/>
              <a:ahLst/>
              <a:cxnLst/>
              <a:rect l="l" t="t" r="r" b="b"/>
              <a:pathLst>
                <a:path w="127200" h="72178">
                  <a:moveTo>
                    <a:pt x="36089" y="0"/>
                  </a:moveTo>
                  <a:lnTo>
                    <a:pt x="91110" y="0"/>
                  </a:lnTo>
                  <a:cubicBezTo>
                    <a:pt x="111042" y="0"/>
                    <a:pt x="127200" y="16158"/>
                    <a:pt x="127200" y="36089"/>
                  </a:cubicBezTo>
                  <a:lnTo>
                    <a:pt x="127200" y="36089"/>
                  </a:lnTo>
                  <a:cubicBezTo>
                    <a:pt x="127200" y="45661"/>
                    <a:pt x="123397" y="54840"/>
                    <a:pt x="116629" y="61608"/>
                  </a:cubicBezTo>
                  <a:cubicBezTo>
                    <a:pt x="109861" y="68376"/>
                    <a:pt x="100682" y="72178"/>
                    <a:pt x="91110" y="72178"/>
                  </a:cubicBezTo>
                  <a:lnTo>
                    <a:pt x="36089" y="72178"/>
                  </a:lnTo>
                  <a:cubicBezTo>
                    <a:pt x="16158" y="72178"/>
                    <a:pt x="0" y="56021"/>
                    <a:pt x="0" y="36089"/>
                  </a:cubicBezTo>
                  <a:lnTo>
                    <a:pt x="0" y="36089"/>
                  </a:lnTo>
                  <a:cubicBezTo>
                    <a:pt x="0" y="16158"/>
                    <a:pt x="16158" y="0"/>
                    <a:pt x="360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27200" cy="129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120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76902" y="6372421"/>
            <a:ext cx="968501" cy="246616"/>
            <a:chOff x="0" y="0"/>
            <a:chExt cx="255078" cy="649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5078" cy="64952"/>
            </a:xfrm>
            <a:custGeom>
              <a:avLst/>
              <a:gdLst/>
              <a:ahLst/>
              <a:cxnLst/>
              <a:rect l="l" t="t" r="r" b="b"/>
              <a:pathLst>
                <a:path w="255078" h="64952">
                  <a:moveTo>
                    <a:pt x="32476" y="0"/>
                  </a:moveTo>
                  <a:lnTo>
                    <a:pt x="222602" y="0"/>
                  </a:lnTo>
                  <a:cubicBezTo>
                    <a:pt x="231215" y="0"/>
                    <a:pt x="239476" y="3422"/>
                    <a:pt x="245566" y="9512"/>
                  </a:cubicBezTo>
                  <a:cubicBezTo>
                    <a:pt x="251657" y="15602"/>
                    <a:pt x="255078" y="23863"/>
                    <a:pt x="255078" y="32476"/>
                  </a:cubicBezTo>
                  <a:lnTo>
                    <a:pt x="255078" y="32476"/>
                  </a:lnTo>
                  <a:cubicBezTo>
                    <a:pt x="255078" y="50412"/>
                    <a:pt x="240538" y="64952"/>
                    <a:pt x="222602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55078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624552" y="5402560"/>
            <a:ext cx="686561" cy="238996"/>
            <a:chOff x="0" y="0"/>
            <a:chExt cx="180823" cy="629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0823" cy="62945"/>
            </a:xfrm>
            <a:custGeom>
              <a:avLst/>
              <a:gdLst/>
              <a:ahLst/>
              <a:cxnLst/>
              <a:rect l="l" t="t" r="r" b="b"/>
              <a:pathLst>
                <a:path w="180823" h="62945">
                  <a:moveTo>
                    <a:pt x="31473" y="0"/>
                  </a:moveTo>
                  <a:lnTo>
                    <a:pt x="149350" y="0"/>
                  </a:lnTo>
                  <a:cubicBezTo>
                    <a:pt x="166732" y="0"/>
                    <a:pt x="180823" y="14091"/>
                    <a:pt x="180823" y="31473"/>
                  </a:cubicBezTo>
                  <a:lnTo>
                    <a:pt x="180823" y="31473"/>
                  </a:lnTo>
                  <a:cubicBezTo>
                    <a:pt x="180823" y="48855"/>
                    <a:pt x="166732" y="62945"/>
                    <a:pt x="149350" y="62945"/>
                  </a:cubicBezTo>
                  <a:lnTo>
                    <a:pt x="31473" y="62945"/>
                  </a:lnTo>
                  <a:cubicBezTo>
                    <a:pt x="14091" y="62945"/>
                    <a:pt x="0" y="48855"/>
                    <a:pt x="0" y="31473"/>
                  </a:cubicBezTo>
                  <a:lnTo>
                    <a:pt x="0" y="31473"/>
                  </a:lnTo>
                  <a:cubicBezTo>
                    <a:pt x="0" y="14091"/>
                    <a:pt x="14091" y="0"/>
                    <a:pt x="314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0823" cy="120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17.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Resolve conflicts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101594" y="4574154"/>
            <a:ext cx="918971" cy="479026"/>
            <a:chOff x="0" y="0"/>
            <a:chExt cx="242033" cy="126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2033" cy="126163"/>
            </a:xfrm>
            <a:custGeom>
              <a:avLst/>
              <a:gdLst/>
              <a:ahLst/>
              <a:cxnLst/>
              <a:rect l="l" t="t" r="r" b="b"/>
              <a:pathLst>
                <a:path w="242033" h="126163">
                  <a:moveTo>
                    <a:pt x="63082" y="0"/>
                  </a:moveTo>
                  <a:lnTo>
                    <a:pt x="178952" y="0"/>
                  </a:lnTo>
                  <a:cubicBezTo>
                    <a:pt x="213791" y="0"/>
                    <a:pt x="242033" y="28243"/>
                    <a:pt x="242033" y="63082"/>
                  </a:cubicBezTo>
                  <a:lnTo>
                    <a:pt x="242033" y="63082"/>
                  </a:lnTo>
                  <a:cubicBezTo>
                    <a:pt x="242033" y="97921"/>
                    <a:pt x="213791" y="126163"/>
                    <a:pt x="178952" y="126163"/>
                  </a:cubicBezTo>
                  <a:lnTo>
                    <a:pt x="63082" y="126163"/>
                  </a:lnTo>
                  <a:cubicBezTo>
                    <a:pt x="28243" y="126163"/>
                    <a:pt x="0" y="97921"/>
                    <a:pt x="0" y="63082"/>
                  </a:cubicBezTo>
                  <a:lnTo>
                    <a:pt x="0" y="63082"/>
                  </a:lnTo>
                  <a:cubicBezTo>
                    <a:pt x="0" y="28243"/>
                    <a:pt x="28243" y="0"/>
                    <a:pt x="63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42033" cy="183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18. 충돌이 발생한 부분 확인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178545" y="4856301"/>
            <a:ext cx="1909713" cy="287199"/>
            <a:chOff x="0" y="0"/>
            <a:chExt cx="2546285" cy="38293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546285" cy="382932"/>
              <a:chOff x="0" y="0"/>
              <a:chExt cx="502970" cy="756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02970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02970" h="75641">
                    <a:moveTo>
                      <a:pt x="37820" y="0"/>
                    </a:moveTo>
                    <a:lnTo>
                      <a:pt x="465149" y="0"/>
                    </a:lnTo>
                    <a:cubicBezTo>
                      <a:pt x="486037" y="0"/>
                      <a:pt x="502970" y="16933"/>
                      <a:pt x="502970" y="37820"/>
                    </a:cubicBezTo>
                    <a:lnTo>
                      <a:pt x="502970" y="37820"/>
                    </a:lnTo>
                    <a:cubicBezTo>
                      <a:pt x="502970" y="47851"/>
                      <a:pt x="498985" y="57471"/>
                      <a:pt x="491892" y="64563"/>
                    </a:cubicBezTo>
                    <a:cubicBezTo>
                      <a:pt x="484800" y="71656"/>
                      <a:pt x="475180" y="75641"/>
                      <a:pt x="465149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502970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-3691"/>
              <a:ext cx="254628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충돌이 발생한 파일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58119" y="4693652"/>
            <a:ext cx="1909713" cy="287199"/>
            <a:chOff x="0" y="0"/>
            <a:chExt cx="2546285" cy="382932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546285" cy="382932"/>
              <a:chOff x="0" y="0"/>
              <a:chExt cx="502970" cy="7564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02970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502970" h="75641">
                    <a:moveTo>
                      <a:pt x="37820" y="0"/>
                    </a:moveTo>
                    <a:lnTo>
                      <a:pt x="465149" y="0"/>
                    </a:lnTo>
                    <a:cubicBezTo>
                      <a:pt x="486037" y="0"/>
                      <a:pt x="502970" y="16933"/>
                      <a:pt x="502970" y="37820"/>
                    </a:cubicBezTo>
                    <a:lnTo>
                      <a:pt x="502970" y="37820"/>
                    </a:lnTo>
                    <a:cubicBezTo>
                      <a:pt x="502970" y="47851"/>
                      <a:pt x="498985" y="57471"/>
                      <a:pt x="491892" y="64563"/>
                    </a:cubicBezTo>
                    <a:cubicBezTo>
                      <a:pt x="484800" y="71656"/>
                      <a:pt x="475180" y="75641"/>
                      <a:pt x="465149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502970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3691"/>
              <a:ext cx="254628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충돌이 발생한 부분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182214" y="3025831"/>
            <a:ext cx="5923571" cy="4738857"/>
          </a:xfrm>
          <a:custGeom>
            <a:avLst/>
            <a:gdLst/>
            <a:ahLst/>
            <a:cxnLst/>
            <a:rect l="l" t="t" r="r" b="b"/>
            <a:pathLst>
              <a:path w="5923571" h="4738857">
                <a:moveTo>
                  <a:pt x="0" y="0"/>
                </a:moveTo>
                <a:lnTo>
                  <a:pt x="5923572" y="0"/>
                </a:lnTo>
                <a:lnTo>
                  <a:pt x="5923572" y="4738857"/>
                </a:lnTo>
                <a:lnTo>
                  <a:pt x="0" y="4738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787211" y="5179467"/>
            <a:ext cx="2937377" cy="908337"/>
            <a:chOff x="0" y="0"/>
            <a:chExt cx="773630" cy="2392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3630" cy="239233"/>
            </a:xfrm>
            <a:custGeom>
              <a:avLst/>
              <a:gdLst/>
              <a:ahLst/>
              <a:cxnLst/>
              <a:rect l="l" t="t" r="r" b="b"/>
              <a:pathLst>
                <a:path w="773630" h="239233">
                  <a:moveTo>
                    <a:pt x="39535" y="0"/>
                  </a:moveTo>
                  <a:lnTo>
                    <a:pt x="734095" y="0"/>
                  </a:lnTo>
                  <a:cubicBezTo>
                    <a:pt x="744580" y="0"/>
                    <a:pt x="754636" y="4165"/>
                    <a:pt x="762051" y="11579"/>
                  </a:cubicBezTo>
                  <a:cubicBezTo>
                    <a:pt x="769465" y="18994"/>
                    <a:pt x="773630" y="29050"/>
                    <a:pt x="773630" y="39535"/>
                  </a:cubicBezTo>
                  <a:lnTo>
                    <a:pt x="773630" y="199698"/>
                  </a:lnTo>
                  <a:cubicBezTo>
                    <a:pt x="773630" y="210183"/>
                    <a:pt x="769465" y="220239"/>
                    <a:pt x="762051" y="227653"/>
                  </a:cubicBezTo>
                  <a:cubicBezTo>
                    <a:pt x="754636" y="235068"/>
                    <a:pt x="744580" y="239233"/>
                    <a:pt x="734095" y="239233"/>
                  </a:cubicBezTo>
                  <a:lnTo>
                    <a:pt x="39535" y="239233"/>
                  </a:lnTo>
                  <a:cubicBezTo>
                    <a:pt x="29050" y="239233"/>
                    <a:pt x="18994" y="235068"/>
                    <a:pt x="11579" y="227653"/>
                  </a:cubicBezTo>
                  <a:cubicBezTo>
                    <a:pt x="4165" y="220239"/>
                    <a:pt x="0" y="210183"/>
                    <a:pt x="0" y="199698"/>
                  </a:cubicBezTo>
                  <a:lnTo>
                    <a:pt x="0" y="39535"/>
                  </a:lnTo>
                  <a:cubicBezTo>
                    <a:pt x="0" y="29050"/>
                    <a:pt x="4165" y="18994"/>
                    <a:pt x="11579" y="11579"/>
                  </a:cubicBezTo>
                  <a:cubicBezTo>
                    <a:pt x="18994" y="4165"/>
                    <a:pt x="29050" y="0"/>
                    <a:pt x="39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73630" cy="296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8257" y="6137737"/>
            <a:ext cx="957213" cy="287199"/>
            <a:chOff x="0" y="0"/>
            <a:chExt cx="1276285" cy="38293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76285" cy="382932"/>
              <a:chOff x="0" y="0"/>
              <a:chExt cx="252106" cy="7564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52106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252106" h="75641">
                    <a:moveTo>
                      <a:pt x="37820" y="0"/>
                    </a:moveTo>
                    <a:lnTo>
                      <a:pt x="214285" y="0"/>
                    </a:lnTo>
                    <a:cubicBezTo>
                      <a:pt x="235173" y="0"/>
                      <a:pt x="252106" y="16933"/>
                      <a:pt x="252106" y="37820"/>
                    </a:cubicBezTo>
                    <a:lnTo>
                      <a:pt x="252106" y="37820"/>
                    </a:lnTo>
                    <a:cubicBezTo>
                      <a:pt x="252106" y="47851"/>
                      <a:pt x="248121" y="57471"/>
                      <a:pt x="241028" y="64563"/>
                    </a:cubicBezTo>
                    <a:cubicBezTo>
                      <a:pt x="233936" y="71656"/>
                      <a:pt x="224316" y="75641"/>
                      <a:pt x="214285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252106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3691"/>
              <a:ext cx="127628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기준점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858257" y="5490037"/>
            <a:ext cx="3332209" cy="287199"/>
            <a:chOff x="0" y="0"/>
            <a:chExt cx="4442945" cy="38293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442945" cy="382932"/>
              <a:chOff x="0" y="0"/>
              <a:chExt cx="877619" cy="75641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77619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877619" h="75641">
                    <a:moveTo>
                      <a:pt x="37820" y="0"/>
                    </a:moveTo>
                    <a:lnTo>
                      <a:pt x="839798" y="0"/>
                    </a:lnTo>
                    <a:cubicBezTo>
                      <a:pt x="860686" y="0"/>
                      <a:pt x="877619" y="16933"/>
                      <a:pt x="877619" y="37820"/>
                    </a:cubicBezTo>
                    <a:lnTo>
                      <a:pt x="877619" y="37820"/>
                    </a:lnTo>
                    <a:cubicBezTo>
                      <a:pt x="877619" y="47851"/>
                      <a:pt x="873634" y="57471"/>
                      <a:pt x="866541" y="64563"/>
                    </a:cubicBezTo>
                    <a:cubicBezTo>
                      <a:pt x="859449" y="71656"/>
                      <a:pt x="849829" y="75641"/>
                      <a:pt x="839798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77619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-3691"/>
              <a:ext cx="444294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new-patch 브랜치에서 가져온 내용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18. 충돌이 발생한 부분 확인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787211" y="6474867"/>
            <a:ext cx="2937377" cy="908337"/>
            <a:chOff x="0" y="0"/>
            <a:chExt cx="773630" cy="2392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73630" cy="239233"/>
            </a:xfrm>
            <a:custGeom>
              <a:avLst/>
              <a:gdLst/>
              <a:ahLst/>
              <a:cxnLst/>
              <a:rect l="l" t="t" r="r" b="b"/>
              <a:pathLst>
                <a:path w="773630" h="239233">
                  <a:moveTo>
                    <a:pt x="39535" y="0"/>
                  </a:moveTo>
                  <a:lnTo>
                    <a:pt x="734095" y="0"/>
                  </a:lnTo>
                  <a:cubicBezTo>
                    <a:pt x="744580" y="0"/>
                    <a:pt x="754636" y="4165"/>
                    <a:pt x="762051" y="11579"/>
                  </a:cubicBezTo>
                  <a:cubicBezTo>
                    <a:pt x="769465" y="18994"/>
                    <a:pt x="773630" y="29050"/>
                    <a:pt x="773630" y="39535"/>
                  </a:cubicBezTo>
                  <a:lnTo>
                    <a:pt x="773630" y="199698"/>
                  </a:lnTo>
                  <a:cubicBezTo>
                    <a:pt x="773630" y="210183"/>
                    <a:pt x="769465" y="220239"/>
                    <a:pt x="762051" y="227653"/>
                  </a:cubicBezTo>
                  <a:cubicBezTo>
                    <a:pt x="754636" y="235068"/>
                    <a:pt x="744580" y="239233"/>
                    <a:pt x="734095" y="239233"/>
                  </a:cubicBezTo>
                  <a:lnTo>
                    <a:pt x="39535" y="239233"/>
                  </a:lnTo>
                  <a:cubicBezTo>
                    <a:pt x="29050" y="239233"/>
                    <a:pt x="18994" y="235068"/>
                    <a:pt x="11579" y="227653"/>
                  </a:cubicBezTo>
                  <a:cubicBezTo>
                    <a:pt x="4165" y="220239"/>
                    <a:pt x="0" y="210183"/>
                    <a:pt x="0" y="199698"/>
                  </a:cubicBezTo>
                  <a:lnTo>
                    <a:pt x="0" y="39535"/>
                  </a:lnTo>
                  <a:cubicBezTo>
                    <a:pt x="0" y="29050"/>
                    <a:pt x="4165" y="18994"/>
                    <a:pt x="11579" y="11579"/>
                  </a:cubicBezTo>
                  <a:cubicBezTo>
                    <a:pt x="18994" y="4165"/>
                    <a:pt x="29050" y="0"/>
                    <a:pt x="39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73630" cy="296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858257" y="6785437"/>
            <a:ext cx="3332209" cy="287199"/>
            <a:chOff x="0" y="0"/>
            <a:chExt cx="4442945" cy="382932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442945" cy="382932"/>
              <a:chOff x="0" y="0"/>
              <a:chExt cx="877619" cy="7564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77619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877619" h="75641">
                    <a:moveTo>
                      <a:pt x="37820" y="0"/>
                    </a:moveTo>
                    <a:lnTo>
                      <a:pt x="839798" y="0"/>
                    </a:lnTo>
                    <a:cubicBezTo>
                      <a:pt x="860686" y="0"/>
                      <a:pt x="877619" y="16933"/>
                      <a:pt x="877619" y="37820"/>
                    </a:cubicBezTo>
                    <a:lnTo>
                      <a:pt x="877619" y="37820"/>
                    </a:lnTo>
                    <a:cubicBezTo>
                      <a:pt x="877619" y="47851"/>
                      <a:pt x="873634" y="57471"/>
                      <a:pt x="866541" y="64563"/>
                    </a:cubicBezTo>
                    <a:cubicBezTo>
                      <a:pt x="859449" y="71656"/>
                      <a:pt x="849829" y="75641"/>
                      <a:pt x="839798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877619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-3691"/>
              <a:ext cx="444294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main 브랜치에서 가져온 내용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255899" y="3490038"/>
            <a:ext cx="957213" cy="287199"/>
            <a:chOff x="0" y="0"/>
            <a:chExt cx="1276285" cy="382932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276285" cy="382932"/>
              <a:chOff x="0" y="0"/>
              <a:chExt cx="252106" cy="7564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52106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252106" h="75641">
                    <a:moveTo>
                      <a:pt x="37820" y="0"/>
                    </a:moveTo>
                    <a:lnTo>
                      <a:pt x="214285" y="0"/>
                    </a:lnTo>
                    <a:cubicBezTo>
                      <a:pt x="235173" y="0"/>
                      <a:pt x="252106" y="16933"/>
                      <a:pt x="252106" y="37820"/>
                    </a:cubicBezTo>
                    <a:lnTo>
                      <a:pt x="252106" y="37820"/>
                    </a:lnTo>
                    <a:cubicBezTo>
                      <a:pt x="252106" y="47851"/>
                      <a:pt x="248121" y="57471"/>
                      <a:pt x="241028" y="64563"/>
                    </a:cubicBezTo>
                    <a:cubicBezTo>
                      <a:pt x="233936" y="71656"/>
                      <a:pt x="224316" y="75641"/>
                      <a:pt x="214285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57150"/>
                <a:ext cx="252106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0" y="-3691"/>
              <a:ext cx="127628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파일명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182214" y="3705561"/>
            <a:ext cx="5923571" cy="3568952"/>
          </a:xfrm>
          <a:custGeom>
            <a:avLst/>
            <a:gdLst/>
            <a:ahLst/>
            <a:cxnLst/>
            <a:rect l="l" t="t" r="r" b="b"/>
            <a:pathLst>
              <a:path w="5923571" h="3568952">
                <a:moveTo>
                  <a:pt x="0" y="0"/>
                </a:moveTo>
                <a:lnTo>
                  <a:pt x="5923572" y="0"/>
                </a:lnTo>
                <a:lnTo>
                  <a:pt x="5923572" y="3568951"/>
                </a:lnTo>
                <a:lnTo>
                  <a:pt x="0" y="356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942469" y="6056179"/>
            <a:ext cx="2326633" cy="563424"/>
            <a:chOff x="0" y="0"/>
            <a:chExt cx="3102177" cy="75123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102177" cy="751232"/>
              <a:chOff x="0" y="0"/>
              <a:chExt cx="612776" cy="14839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12776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12776" h="148391">
                    <a:moveTo>
                      <a:pt x="74196" y="0"/>
                    </a:moveTo>
                    <a:lnTo>
                      <a:pt x="538580" y="0"/>
                    </a:lnTo>
                    <a:cubicBezTo>
                      <a:pt x="558258" y="0"/>
                      <a:pt x="577130" y="7817"/>
                      <a:pt x="591044" y="21731"/>
                    </a:cubicBezTo>
                    <a:cubicBezTo>
                      <a:pt x="604959" y="35646"/>
                      <a:pt x="612776" y="54518"/>
                      <a:pt x="612776" y="74196"/>
                    </a:cubicBezTo>
                    <a:lnTo>
                      <a:pt x="612776" y="74196"/>
                    </a:lnTo>
                    <a:cubicBezTo>
                      <a:pt x="612776" y="115173"/>
                      <a:pt x="579557" y="148391"/>
                      <a:pt x="538580" y="148391"/>
                    </a:cubicBezTo>
                    <a:lnTo>
                      <a:pt x="74196" y="148391"/>
                    </a:lnTo>
                    <a:cubicBezTo>
                      <a:pt x="33219" y="148391"/>
                      <a:pt x="0" y="115173"/>
                      <a:pt x="0" y="74196"/>
                    </a:cubicBezTo>
                    <a:lnTo>
                      <a:pt x="0" y="74196"/>
                    </a:lnTo>
                    <a:cubicBezTo>
                      <a:pt x="0" y="33219"/>
                      <a:pt x="33219" y="0"/>
                      <a:pt x="74196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612776" cy="205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-3691"/>
              <a:ext cx="3102177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최종 병합 결과로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원하는 내용으로 수정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19. 충돌 발생 부분 수정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65658" y="5883722"/>
            <a:ext cx="3017164" cy="908337"/>
            <a:chOff x="0" y="0"/>
            <a:chExt cx="794644" cy="2392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4644" cy="239233"/>
            </a:xfrm>
            <a:custGeom>
              <a:avLst/>
              <a:gdLst/>
              <a:ahLst/>
              <a:cxnLst/>
              <a:rect l="l" t="t" r="r" b="b"/>
              <a:pathLst>
                <a:path w="794644" h="239233">
                  <a:moveTo>
                    <a:pt x="38489" y="0"/>
                  </a:moveTo>
                  <a:lnTo>
                    <a:pt x="756154" y="0"/>
                  </a:lnTo>
                  <a:cubicBezTo>
                    <a:pt x="766363" y="0"/>
                    <a:pt x="776152" y="4055"/>
                    <a:pt x="783371" y="11273"/>
                  </a:cubicBezTo>
                  <a:cubicBezTo>
                    <a:pt x="790589" y="18491"/>
                    <a:pt x="794644" y="28281"/>
                    <a:pt x="794644" y="38489"/>
                  </a:cubicBezTo>
                  <a:lnTo>
                    <a:pt x="794644" y="200743"/>
                  </a:lnTo>
                  <a:cubicBezTo>
                    <a:pt x="794644" y="210952"/>
                    <a:pt x="790589" y="220741"/>
                    <a:pt x="783371" y="227960"/>
                  </a:cubicBezTo>
                  <a:cubicBezTo>
                    <a:pt x="776152" y="235178"/>
                    <a:pt x="766363" y="239233"/>
                    <a:pt x="756154" y="239233"/>
                  </a:cubicBezTo>
                  <a:lnTo>
                    <a:pt x="38489" y="239233"/>
                  </a:lnTo>
                  <a:cubicBezTo>
                    <a:pt x="17232" y="239233"/>
                    <a:pt x="0" y="222001"/>
                    <a:pt x="0" y="200743"/>
                  </a:cubicBezTo>
                  <a:lnTo>
                    <a:pt x="0" y="38489"/>
                  </a:lnTo>
                  <a:cubicBezTo>
                    <a:pt x="0" y="28281"/>
                    <a:pt x="4055" y="18491"/>
                    <a:pt x="11273" y="11273"/>
                  </a:cubicBezTo>
                  <a:cubicBezTo>
                    <a:pt x="18491" y="4055"/>
                    <a:pt x="28281" y="0"/>
                    <a:pt x="38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94644" cy="296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765658" y="6967490"/>
            <a:ext cx="4747168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꼼꼼히 확인하고 신중히 수정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354969" y="4245509"/>
            <a:ext cx="627506" cy="218041"/>
            <a:chOff x="0" y="0"/>
            <a:chExt cx="165269" cy="574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5269" cy="57426"/>
            </a:xfrm>
            <a:custGeom>
              <a:avLst/>
              <a:gdLst/>
              <a:ahLst/>
              <a:cxnLst/>
              <a:rect l="l" t="t" r="r" b="b"/>
              <a:pathLst>
                <a:path w="165269" h="57426">
                  <a:moveTo>
                    <a:pt x="28713" y="0"/>
                  </a:moveTo>
                  <a:lnTo>
                    <a:pt x="136556" y="0"/>
                  </a:lnTo>
                  <a:cubicBezTo>
                    <a:pt x="144171" y="0"/>
                    <a:pt x="151474" y="3025"/>
                    <a:pt x="156859" y="8410"/>
                  </a:cubicBezTo>
                  <a:cubicBezTo>
                    <a:pt x="162244" y="13795"/>
                    <a:pt x="165269" y="21098"/>
                    <a:pt x="165269" y="28713"/>
                  </a:cubicBezTo>
                  <a:lnTo>
                    <a:pt x="165269" y="28713"/>
                  </a:lnTo>
                  <a:cubicBezTo>
                    <a:pt x="165269" y="36328"/>
                    <a:pt x="162244" y="43632"/>
                    <a:pt x="156859" y="49016"/>
                  </a:cubicBezTo>
                  <a:cubicBezTo>
                    <a:pt x="151474" y="54401"/>
                    <a:pt x="144171" y="57426"/>
                    <a:pt x="136556" y="57426"/>
                  </a:cubicBezTo>
                  <a:lnTo>
                    <a:pt x="28713" y="57426"/>
                  </a:lnTo>
                  <a:cubicBezTo>
                    <a:pt x="21098" y="57426"/>
                    <a:pt x="13795" y="54401"/>
                    <a:pt x="8410" y="49016"/>
                  </a:cubicBezTo>
                  <a:cubicBezTo>
                    <a:pt x="3025" y="43632"/>
                    <a:pt x="0" y="36328"/>
                    <a:pt x="0" y="28713"/>
                  </a:cubicBezTo>
                  <a:lnTo>
                    <a:pt x="0" y="28713"/>
                  </a:lnTo>
                  <a:cubicBezTo>
                    <a:pt x="0" y="21098"/>
                    <a:pt x="3025" y="13795"/>
                    <a:pt x="8410" y="8410"/>
                  </a:cubicBezTo>
                  <a:cubicBezTo>
                    <a:pt x="13795" y="3025"/>
                    <a:pt x="21098" y="0"/>
                    <a:pt x="28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5269" cy="11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20.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Mark as resolved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1721619" y="4479699"/>
            <a:ext cx="623246" cy="38992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402594" y="4030244"/>
            <a:ext cx="587501" cy="218041"/>
            <a:chOff x="0" y="0"/>
            <a:chExt cx="154733" cy="574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733" cy="57426"/>
            </a:xfrm>
            <a:custGeom>
              <a:avLst/>
              <a:gdLst/>
              <a:ahLst/>
              <a:cxnLst/>
              <a:rect l="l" t="t" r="r" b="b"/>
              <a:pathLst>
                <a:path w="154733" h="57426">
                  <a:moveTo>
                    <a:pt x="28713" y="0"/>
                  </a:moveTo>
                  <a:lnTo>
                    <a:pt x="126020" y="0"/>
                  </a:lnTo>
                  <a:cubicBezTo>
                    <a:pt x="133635" y="0"/>
                    <a:pt x="140938" y="3025"/>
                    <a:pt x="146323" y="8410"/>
                  </a:cubicBezTo>
                  <a:cubicBezTo>
                    <a:pt x="151708" y="13795"/>
                    <a:pt x="154733" y="21098"/>
                    <a:pt x="154733" y="28713"/>
                  </a:cubicBezTo>
                  <a:lnTo>
                    <a:pt x="154733" y="28713"/>
                  </a:lnTo>
                  <a:cubicBezTo>
                    <a:pt x="154733" y="36328"/>
                    <a:pt x="151708" y="43632"/>
                    <a:pt x="146323" y="49016"/>
                  </a:cubicBezTo>
                  <a:cubicBezTo>
                    <a:pt x="140938" y="54401"/>
                    <a:pt x="133635" y="57426"/>
                    <a:pt x="126020" y="57426"/>
                  </a:cubicBezTo>
                  <a:lnTo>
                    <a:pt x="28713" y="57426"/>
                  </a:lnTo>
                  <a:cubicBezTo>
                    <a:pt x="21098" y="57426"/>
                    <a:pt x="13795" y="54401"/>
                    <a:pt x="8410" y="49016"/>
                  </a:cubicBezTo>
                  <a:cubicBezTo>
                    <a:pt x="3025" y="43632"/>
                    <a:pt x="0" y="36328"/>
                    <a:pt x="0" y="28713"/>
                  </a:cubicBezTo>
                  <a:lnTo>
                    <a:pt x="0" y="28713"/>
                  </a:lnTo>
                  <a:cubicBezTo>
                    <a:pt x="0" y="21098"/>
                    <a:pt x="3025" y="13795"/>
                    <a:pt x="8410" y="8410"/>
                  </a:cubicBezTo>
                  <a:cubicBezTo>
                    <a:pt x="13795" y="3025"/>
                    <a:pt x="21098" y="0"/>
                    <a:pt x="28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4733" cy="11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1740669" y="4264434"/>
            <a:ext cx="623246" cy="38992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merge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151015" y="4424471"/>
            <a:ext cx="1983829" cy="396347"/>
            <a:chOff x="0" y="0"/>
            <a:chExt cx="522490" cy="1043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2490" cy="104388"/>
            </a:xfrm>
            <a:custGeom>
              <a:avLst/>
              <a:gdLst/>
              <a:ahLst/>
              <a:cxnLst/>
              <a:rect l="l" t="t" r="r" b="b"/>
              <a:pathLst>
                <a:path w="522490" h="104388">
                  <a:moveTo>
                    <a:pt x="52194" y="0"/>
                  </a:moveTo>
                  <a:lnTo>
                    <a:pt x="470296" y="0"/>
                  </a:lnTo>
                  <a:cubicBezTo>
                    <a:pt x="484139" y="0"/>
                    <a:pt x="497414" y="5499"/>
                    <a:pt x="507203" y="15287"/>
                  </a:cubicBezTo>
                  <a:cubicBezTo>
                    <a:pt x="516991" y="25075"/>
                    <a:pt x="522490" y="38351"/>
                    <a:pt x="522490" y="52194"/>
                  </a:cubicBezTo>
                  <a:lnTo>
                    <a:pt x="522490" y="52194"/>
                  </a:lnTo>
                  <a:cubicBezTo>
                    <a:pt x="522490" y="81020"/>
                    <a:pt x="499122" y="104388"/>
                    <a:pt x="470296" y="104388"/>
                  </a:cubicBezTo>
                  <a:lnTo>
                    <a:pt x="52194" y="104388"/>
                  </a:lnTo>
                  <a:cubicBezTo>
                    <a:pt x="23368" y="104388"/>
                    <a:pt x="0" y="81020"/>
                    <a:pt x="0" y="52194"/>
                  </a:cubicBezTo>
                  <a:lnTo>
                    <a:pt x="0" y="52194"/>
                  </a:lnTo>
                  <a:cubicBezTo>
                    <a:pt x="0" y="23368"/>
                    <a:pt x="23368" y="0"/>
                    <a:pt x="521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22490" cy="16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294907" y="4340932"/>
            <a:ext cx="2144310" cy="563424"/>
            <a:chOff x="0" y="0"/>
            <a:chExt cx="2859080" cy="75123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859080" cy="751232"/>
              <a:chOff x="0" y="0"/>
              <a:chExt cx="564757" cy="14839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64757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4757" h="148391">
                    <a:moveTo>
                      <a:pt x="74196" y="0"/>
                    </a:moveTo>
                    <a:lnTo>
                      <a:pt x="490561" y="0"/>
                    </a:lnTo>
                    <a:cubicBezTo>
                      <a:pt x="531538" y="0"/>
                      <a:pt x="564757" y="33219"/>
                      <a:pt x="564757" y="74196"/>
                    </a:cubicBezTo>
                    <a:lnTo>
                      <a:pt x="564757" y="74196"/>
                    </a:lnTo>
                    <a:cubicBezTo>
                      <a:pt x="564757" y="93874"/>
                      <a:pt x="556940" y="112746"/>
                      <a:pt x="543025" y="126660"/>
                    </a:cubicBezTo>
                    <a:cubicBezTo>
                      <a:pt x="529111" y="140574"/>
                      <a:pt x="510239" y="148391"/>
                      <a:pt x="490561" y="148391"/>
                    </a:cubicBezTo>
                    <a:lnTo>
                      <a:pt x="74196" y="148391"/>
                    </a:lnTo>
                    <a:cubicBezTo>
                      <a:pt x="33219" y="148391"/>
                      <a:pt x="0" y="115173"/>
                      <a:pt x="0" y="74196"/>
                    </a:cubicBezTo>
                    <a:lnTo>
                      <a:pt x="0" y="74196"/>
                    </a:lnTo>
                    <a:cubicBezTo>
                      <a:pt x="0" y="33219"/>
                      <a:pt x="33219" y="0"/>
                      <a:pt x="74196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564757" cy="205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3691"/>
              <a:ext cx="2859080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충돌이 해결된 파일은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체크 마크로 표시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813847" y="5933859"/>
            <a:ext cx="907628" cy="246616"/>
            <a:chOff x="0" y="0"/>
            <a:chExt cx="239046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9046" cy="64952"/>
            </a:xfrm>
            <a:custGeom>
              <a:avLst/>
              <a:gdLst/>
              <a:ahLst/>
              <a:cxnLst/>
              <a:rect l="l" t="t" r="r" b="b"/>
              <a:pathLst>
                <a:path w="239046" h="64952">
                  <a:moveTo>
                    <a:pt x="32476" y="0"/>
                  </a:moveTo>
                  <a:lnTo>
                    <a:pt x="206570" y="0"/>
                  </a:lnTo>
                  <a:cubicBezTo>
                    <a:pt x="224506" y="0"/>
                    <a:pt x="239046" y="14540"/>
                    <a:pt x="239046" y="32476"/>
                  </a:cubicBezTo>
                  <a:lnTo>
                    <a:pt x="239046" y="32476"/>
                  </a:lnTo>
                  <a:cubicBezTo>
                    <a:pt x="239046" y="41089"/>
                    <a:pt x="235624" y="49350"/>
                    <a:pt x="229534" y="55440"/>
                  </a:cubicBezTo>
                  <a:cubicBezTo>
                    <a:pt x="223444" y="61531"/>
                    <a:pt x="215183" y="64952"/>
                    <a:pt x="206570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39046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Merge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809316" y="7069338"/>
            <a:ext cx="680933" cy="246616"/>
            <a:chOff x="0" y="0"/>
            <a:chExt cx="179340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340" cy="64952"/>
            </a:xfrm>
            <a:custGeom>
              <a:avLst/>
              <a:gdLst/>
              <a:ahLst/>
              <a:cxnLst/>
              <a:rect l="l" t="t" r="r" b="b"/>
              <a:pathLst>
                <a:path w="179340" h="64952">
                  <a:moveTo>
                    <a:pt x="32476" y="0"/>
                  </a:moveTo>
                  <a:lnTo>
                    <a:pt x="146864" y="0"/>
                  </a:lnTo>
                  <a:cubicBezTo>
                    <a:pt x="155477" y="0"/>
                    <a:pt x="163738" y="3422"/>
                    <a:pt x="169828" y="9512"/>
                  </a:cubicBezTo>
                  <a:cubicBezTo>
                    <a:pt x="175919" y="15602"/>
                    <a:pt x="179340" y="23863"/>
                    <a:pt x="179340" y="32476"/>
                  </a:cubicBezTo>
                  <a:lnTo>
                    <a:pt x="179340" y="32476"/>
                  </a:lnTo>
                  <a:cubicBezTo>
                    <a:pt x="179340" y="50412"/>
                    <a:pt x="164800" y="64952"/>
                    <a:pt x="146864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9340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Confirm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merge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527376" y="5846328"/>
            <a:ext cx="3827993" cy="433306"/>
            <a:chOff x="0" y="0"/>
            <a:chExt cx="1008196" cy="1141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08196" cy="114122"/>
            </a:xfrm>
            <a:custGeom>
              <a:avLst/>
              <a:gdLst/>
              <a:ahLst/>
              <a:cxnLst/>
              <a:rect l="l" t="t" r="r" b="b"/>
              <a:pathLst>
                <a:path w="1008196" h="114122">
                  <a:moveTo>
                    <a:pt x="30337" y="0"/>
                  </a:moveTo>
                  <a:lnTo>
                    <a:pt x="977859" y="0"/>
                  </a:lnTo>
                  <a:cubicBezTo>
                    <a:pt x="985905" y="0"/>
                    <a:pt x="993621" y="3196"/>
                    <a:pt x="999310" y="8885"/>
                  </a:cubicBezTo>
                  <a:cubicBezTo>
                    <a:pt x="1005000" y="14575"/>
                    <a:pt x="1008196" y="22291"/>
                    <a:pt x="1008196" y="30337"/>
                  </a:cubicBezTo>
                  <a:lnTo>
                    <a:pt x="1008196" y="83785"/>
                  </a:lnTo>
                  <a:cubicBezTo>
                    <a:pt x="1008196" y="91831"/>
                    <a:pt x="1005000" y="99547"/>
                    <a:pt x="999310" y="105236"/>
                  </a:cubicBezTo>
                  <a:cubicBezTo>
                    <a:pt x="993621" y="110925"/>
                    <a:pt x="985905" y="114122"/>
                    <a:pt x="977859" y="114122"/>
                  </a:cubicBezTo>
                  <a:lnTo>
                    <a:pt x="30337" y="114122"/>
                  </a:lnTo>
                  <a:cubicBezTo>
                    <a:pt x="22291" y="114122"/>
                    <a:pt x="14575" y="110925"/>
                    <a:pt x="8885" y="105236"/>
                  </a:cubicBezTo>
                  <a:cubicBezTo>
                    <a:pt x="3196" y="99547"/>
                    <a:pt x="0" y="91831"/>
                    <a:pt x="0" y="83785"/>
                  </a:cubicBezTo>
                  <a:lnTo>
                    <a:pt x="0" y="30337"/>
                  </a:lnTo>
                  <a:cubicBezTo>
                    <a:pt x="0" y="22291"/>
                    <a:pt x="3196" y="14575"/>
                    <a:pt x="8885" y="8885"/>
                  </a:cubicBezTo>
                  <a:cubicBezTo>
                    <a:pt x="14575" y="3196"/>
                    <a:pt x="22291" y="0"/>
                    <a:pt x="303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08196" cy="17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24. Pull Request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7290389" y="4312786"/>
            <a:ext cx="666218" cy="26864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6521157" y="4166814"/>
            <a:ext cx="659330" cy="256610"/>
            <a:chOff x="0" y="0"/>
            <a:chExt cx="173651" cy="675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3651" cy="67584"/>
            </a:xfrm>
            <a:custGeom>
              <a:avLst/>
              <a:gdLst/>
              <a:ahLst/>
              <a:cxnLst/>
              <a:rect l="l" t="t" r="r" b="b"/>
              <a:pathLst>
                <a:path w="173651" h="67584">
                  <a:moveTo>
                    <a:pt x="33792" y="0"/>
                  </a:moveTo>
                  <a:lnTo>
                    <a:pt x="139858" y="0"/>
                  </a:lnTo>
                  <a:cubicBezTo>
                    <a:pt x="158521" y="0"/>
                    <a:pt x="173651" y="15129"/>
                    <a:pt x="173651" y="33792"/>
                  </a:cubicBezTo>
                  <a:lnTo>
                    <a:pt x="173651" y="33792"/>
                  </a:lnTo>
                  <a:cubicBezTo>
                    <a:pt x="173651" y="42754"/>
                    <a:pt x="170090" y="51350"/>
                    <a:pt x="163753" y="57687"/>
                  </a:cubicBezTo>
                  <a:cubicBezTo>
                    <a:pt x="157416" y="64024"/>
                    <a:pt x="148821" y="67584"/>
                    <a:pt x="139858" y="67584"/>
                  </a:cubicBezTo>
                  <a:lnTo>
                    <a:pt x="33792" y="67584"/>
                  </a:lnTo>
                  <a:cubicBezTo>
                    <a:pt x="15129" y="67584"/>
                    <a:pt x="0" y="52455"/>
                    <a:pt x="0" y="33792"/>
                  </a:cubicBezTo>
                  <a:lnTo>
                    <a:pt x="0" y="33792"/>
                  </a:lnTo>
                  <a:cubicBezTo>
                    <a:pt x="0" y="15129"/>
                    <a:pt x="15129" y="0"/>
                    <a:pt x="33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73651" cy="12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Collaborators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버튼 클릭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Code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1" name="Freeform 21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5178545" y="3584432"/>
            <a:ext cx="444760" cy="241076"/>
            <a:chOff x="0" y="0"/>
            <a:chExt cx="117138" cy="634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138" cy="63493"/>
            </a:xfrm>
            <a:custGeom>
              <a:avLst/>
              <a:gdLst/>
              <a:ahLst/>
              <a:cxnLst/>
              <a:rect l="l" t="t" r="r" b="b"/>
              <a:pathLst>
                <a:path w="117138" h="63493">
                  <a:moveTo>
                    <a:pt x="31747" y="0"/>
                  </a:moveTo>
                  <a:lnTo>
                    <a:pt x="85392" y="0"/>
                  </a:lnTo>
                  <a:cubicBezTo>
                    <a:pt x="93812" y="0"/>
                    <a:pt x="101886" y="3345"/>
                    <a:pt x="107840" y="9298"/>
                  </a:cubicBezTo>
                  <a:cubicBezTo>
                    <a:pt x="113794" y="15252"/>
                    <a:pt x="117138" y="23327"/>
                    <a:pt x="117138" y="31747"/>
                  </a:cubicBezTo>
                  <a:lnTo>
                    <a:pt x="117138" y="31747"/>
                  </a:lnTo>
                  <a:cubicBezTo>
                    <a:pt x="117138" y="49280"/>
                    <a:pt x="102925" y="63493"/>
                    <a:pt x="85392" y="63493"/>
                  </a:cubicBezTo>
                  <a:lnTo>
                    <a:pt x="31747" y="63493"/>
                  </a:lnTo>
                  <a:cubicBezTo>
                    <a:pt x="23327" y="63493"/>
                    <a:pt x="15252" y="60149"/>
                    <a:pt x="9298" y="54195"/>
                  </a:cubicBezTo>
                  <a:cubicBezTo>
                    <a:pt x="3345" y="48241"/>
                    <a:pt x="0" y="40166"/>
                    <a:pt x="0" y="31747"/>
                  </a:cubicBezTo>
                  <a:lnTo>
                    <a:pt x="0" y="31747"/>
                  </a:lnTo>
                  <a:cubicBezTo>
                    <a:pt x="0" y="23327"/>
                    <a:pt x="3345" y="15252"/>
                    <a:pt x="9298" y="9298"/>
                  </a:cubicBezTo>
                  <a:cubicBezTo>
                    <a:pt x="15252" y="3345"/>
                    <a:pt x="23327" y="0"/>
                    <a:pt x="317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17138" cy="12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5656463" y="381879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HelloWorld.txt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파일 클릭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575500" y="4522583"/>
            <a:ext cx="700030" cy="269651"/>
            <a:chOff x="0" y="0"/>
            <a:chExt cx="184370" cy="710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4370" cy="71019"/>
            </a:xfrm>
            <a:custGeom>
              <a:avLst/>
              <a:gdLst/>
              <a:ahLst/>
              <a:cxnLst/>
              <a:rect l="l" t="t" r="r" b="b"/>
              <a:pathLst>
                <a:path w="184370" h="71019">
                  <a:moveTo>
                    <a:pt x="35510" y="0"/>
                  </a:moveTo>
                  <a:lnTo>
                    <a:pt x="148860" y="0"/>
                  </a:lnTo>
                  <a:cubicBezTo>
                    <a:pt x="168472" y="0"/>
                    <a:pt x="184370" y="15898"/>
                    <a:pt x="184370" y="35510"/>
                  </a:cubicBezTo>
                  <a:lnTo>
                    <a:pt x="184370" y="35510"/>
                  </a:lnTo>
                  <a:cubicBezTo>
                    <a:pt x="184370" y="44927"/>
                    <a:pt x="180629" y="53959"/>
                    <a:pt x="173970" y="60619"/>
                  </a:cubicBezTo>
                  <a:cubicBezTo>
                    <a:pt x="167310" y="67278"/>
                    <a:pt x="158278" y="71019"/>
                    <a:pt x="148860" y="71019"/>
                  </a:cubicBezTo>
                  <a:lnTo>
                    <a:pt x="35510" y="71019"/>
                  </a:lnTo>
                  <a:cubicBezTo>
                    <a:pt x="15898" y="71019"/>
                    <a:pt x="0" y="55121"/>
                    <a:pt x="0" y="35510"/>
                  </a:cubicBezTo>
                  <a:lnTo>
                    <a:pt x="0" y="35510"/>
                  </a:lnTo>
                  <a:cubicBezTo>
                    <a:pt x="0" y="15898"/>
                    <a:pt x="15898" y="0"/>
                    <a:pt x="35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84370" cy="12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42030" y="4448895"/>
            <a:ext cx="993682" cy="506734"/>
            <a:chOff x="0" y="0"/>
            <a:chExt cx="261711" cy="1334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1711" cy="133461"/>
            </a:xfrm>
            <a:custGeom>
              <a:avLst/>
              <a:gdLst/>
              <a:ahLst/>
              <a:cxnLst/>
              <a:rect l="l" t="t" r="r" b="b"/>
              <a:pathLst>
                <a:path w="261711" h="133461">
                  <a:moveTo>
                    <a:pt x="66730" y="0"/>
                  </a:moveTo>
                  <a:lnTo>
                    <a:pt x="194980" y="0"/>
                  </a:lnTo>
                  <a:cubicBezTo>
                    <a:pt x="212678" y="0"/>
                    <a:pt x="229651" y="7031"/>
                    <a:pt x="242166" y="19545"/>
                  </a:cubicBezTo>
                  <a:cubicBezTo>
                    <a:pt x="254680" y="32059"/>
                    <a:pt x="261711" y="49032"/>
                    <a:pt x="261711" y="66730"/>
                  </a:cubicBezTo>
                  <a:lnTo>
                    <a:pt x="261711" y="66730"/>
                  </a:lnTo>
                  <a:cubicBezTo>
                    <a:pt x="261711" y="84428"/>
                    <a:pt x="254680" y="101402"/>
                    <a:pt x="242166" y="113916"/>
                  </a:cubicBezTo>
                  <a:cubicBezTo>
                    <a:pt x="229651" y="126430"/>
                    <a:pt x="212678" y="133461"/>
                    <a:pt x="194980" y="133461"/>
                  </a:cubicBezTo>
                  <a:lnTo>
                    <a:pt x="66730" y="133461"/>
                  </a:lnTo>
                  <a:cubicBezTo>
                    <a:pt x="49032" y="133461"/>
                    <a:pt x="32059" y="126430"/>
                    <a:pt x="19545" y="113916"/>
                  </a:cubicBezTo>
                  <a:cubicBezTo>
                    <a:pt x="7031" y="101402"/>
                    <a:pt x="0" y="84428"/>
                    <a:pt x="0" y="66730"/>
                  </a:cubicBezTo>
                  <a:lnTo>
                    <a:pt x="0" y="66730"/>
                  </a:lnTo>
                  <a:cubicBezTo>
                    <a:pt x="0" y="49032"/>
                    <a:pt x="7031" y="32059"/>
                    <a:pt x="19545" y="19545"/>
                  </a:cubicBezTo>
                  <a:cubicBezTo>
                    <a:pt x="32059" y="7031"/>
                    <a:pt x="49032" y="0"/>
                    <a:pt x="66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61711" cy="19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27. 최종 내용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65525"/>
            <a:ext cx="18288000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9"/>
              </a:lnSpc>
            </a:pPr>
            <a:r>
              <a:rPr lang="en-US" sz="15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 &amp; 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55043" y="4597565"/>
            <a:ext cx="1177914" cy="256610"/>
            <a:chOff x="0" y="0"/>
            <a:chExt cx="310232" cy="675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0232" cy="67584"/>
            </a:xfrm>
            <a:custGeom>
              <a:avLst/>
              <a:gdLst/>
              <a:ahLst/>
              <a:cxnLst/>
              <a:rect l="l" t="t" r="r" b="b"/>
              <a:pathLst>
                <a:path w="310232" h="67584">
                  <a:moveTo>
                    <a:pt x="33792" y="0"/>
                  </a:moveTo>
                  <a:lnTo>
                    <a:pt x="276440" y="0"/>
                  </a:lnTo>
                  <a:cubicBezTo>
                    <a:pt x="285403" y="0"/>
                    <a:pt x="293998" y="3560"/>
                    <a:pt x="300335" y="9898"/>
                  </a:cubicBezTo>
                  <a:cubicBezTo>
                    <a:pt x="306672" y="16235"/>
                    <a:pt x="310232" y="24830"/>
                    <a:pt x="310232" y="33792"/>
                  </a:cubicBezTo>
                  <a:lnTo>
                    <a:pt x="310232" y="33792"/>
                  </a:lnTo>
                  <a:cubicBezTo>
                    <a:pt x="310232" y="52455"/>
                    <a:pt x="295103" y="67584"/>
                    <a:pt x="276440" y="67584"/>
                  </a:cubicBezTo>
                  <a:lnTo>
                    <a:pt x="33792" y="67584"/>
                  </a:lnTo>
                  <a:cubicBezTo>
                    <a:pt x="15129" y="67584"/>
                    <a:pt x="0" y="52455"/>
                    <a:pt x="0" y="33792"/>
                  </a:cubicBezTo>
                  <a:lnTo>
                    <a:pt x="0" y="33792"/>
                  </a:lnTo>
                  <a:cubicBezTo>
                    <a:pt x="0" y="15129"/>
                    <a:pt x="15129" y="0"/>
                    <a:pt x="33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10232" cy="12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계정 인증 진행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245554" y="6004411"/>
            <a:ext cx="551903" cy="256610"/>
            <a:chOff x="0" y="0"/>
            <a:chExt cx="145357" cy="675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5357" cy="67584"/>
            </a:xfrm>
            <a:custGeom>
              <a:avLst/>
              <a:gdLst/>
              <a:ahLst/>
              <a:cxnLst/>
              <a:rect l="l" t="t" r="r" b="b"/>
              <a:pathLst>
                <a:path w="145357" h="67584">
                  <a:moveTo>
                    <a:pt x="33792" y="0"/>
                  </a:moveTo>
                  <a:lnTo>
                    <a:pt x="111565" y="0"/>
                  </a:lnTo>
                  <a:cubicBezTo>
                    <a:pt x="130228" y="0"/>
                    <a:pt x="145357" y="15129"/>
                    <a:pt x="145357" y="33792"/>
                  </a:cubicBezTo>
                  <a:lnTo>
                    <a:pt x="145357" y="33792"/>
                  </a:lnTo>
                  <a:cubicBezTo>
                    <a:pt x="145357" y="42754"/>
                    <a:pt x="141797" y="51350"/>
                    <a:pt x="135460" y="57687"/>
                  </a:cubicBezTo>
                  <a:cubicBezTo>
                    <a:pt x="129122" y="64024"/>
                    <a:pt x="120527" y="67584"/>
                    <a:pt x="111565" y="67584"/>
                  </a:cubicBezTo>
                  <a:lnTo>
                    <a:pt x="33792" y="67584"/>
                  </a:lnTo>
                  <a:cubicBezTo>
                    <a:pt x="15129" y="67584"/>
                    <a:pt x="0" y="52455"/>
                    <a:pt x="0" y="33792"/>
                  </a:cubicBezTo>
                  <a:lnTo>
                    <a:pt x="0" y="33792"/>
                  </a:lnTo>
                  <a:cubicBezTo>
                    <a:pt x="0" y="15129"/>
                    <a:pt x="15129" y="0"/>
                    <a:pt x="33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5357" cy="12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Add people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9867181" y="5968112"/>
            <a:ext cx="684657" cy="14597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815943" y="5502447"/>
            <a:ext cx="2657544" cy="256610"/>
            <a:chOff x="0" y="0"/>
            <a:chExt cx="699929" cy="675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9929" cy="67584"/>
            </a:xfrm>
            <a:custGeom>
              <a:avLst/>
              <a:gdLst/>
              <a:ahLst/>
              <a:cxnLst/>
              <a:rect l="l" t="t" r="r" b="b"/>
              <a:pathLst>
                <a:path w="699929" h="67584">
                  <a:moveTo>
                    <a:pt x="33792" y="0"/>
                  </a:moveTo>
                  <a:lnTo>
                    <a:pt x="666137" y="0"/>
                  </a:lnTo>
                  <a:cubicBezTo>
                    <a:pt x="684800" y="0"/>
                    <a:pt x="699929" y="15129"/>
                    <a:pt x="699929" y="33792"/>
                  </a:cubicBezTo>
                  <a:lnTo>
                    <a:pt x="699929" y="33792"/>
                  </a:lnTo>
                  <a:cubicBezTo>
                    <a:pt x="699929" y="42754"/>
                    <a:pt x="696369" y="51350"/>
                    <a:pt x="690032" y="57687"/>
                  </a:cubicBezTo>
                  <a:cubicBezTo>
                    <a:pt x="683694" y="64024"/>
                    <a:pt x="675099" y="67584"/>
                    <a:pt x="666137" y="67584"/>
                  </a:cubicBezTo>
                  <a:lnTo>
                    <a:pt x="33792" y="67584"/>
                  </a:lnTo>
                  <a:cubicBezTo>
                    <a:pt x="15129" y="67584"/>
                    <a:pt x="0" y="52455"/>
                    <a:pt x="0" y="33792"/>
                  </a:cubicBezTo>
                  <a:lnTo>
                    <a:pt x="0" y="33792"/>
                  </a:lnTo>
                  <a:cubicBezTo>
                    <a:pt x="0" y="15129"/>
                    <a:pt x="15129" y="0"/>
                    <a:pt x="33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99929" cy="12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추가할 GitHub 사용자 검색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추가할 GitHub 사용자 선택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Add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07256" y="5716238"/>
            <a:ext cx="536081" cy="256610"/>
            <a:chOff x="0" y="0"/>
            <a:chExt cx="141190" cy="675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1190" cy="67584"/>
            </a:xfrm>
            <a:custGeom>
              <a:avLst/>
              <a:gdLst/>
              <a:ahLst/>
              <a:cxnLst/>
              <a:rect l="l" t="t" r="r" b="b"/>
              <a:pathLst>
                <a:path w="141190" h="67584">
                  <a:moveTo>
                    <a:pt x="33792" y="0"/>
                  </a:moveTo>
                  <a:lnTo>
                    <a:pt x="107398" y="0"/>
                  </a:lnTo>
                  <a:cubicBezTo>
                    <a:pt x="126061" y="0"/>
                    <a:pt x="141190" y="15129"/>
                    <a:pt x="141190" y="33792"/>
                  </a:cubicBezTo>
                  <a:lnTo>
                    <a:pt x="141190" y="33792"/>
                  </a:lnTo>
                  <a:cubicBezTo>
                    <a:pt x="141190" y="42754"/>
                    <a:pt x="137630" y="51350"/>
                    <a:pt x="131292" y="57687"/>
                  </a:cubicBezTo>
                  <a:cubicBezTo>
                    <a:pt x="124955" y="64024"/>
                    <a:pt x="116360" y="67584"/>
                    <a:pt x="107398" y="67584"/>
                  </a:cubicBezTo>
                  <a:lnTo>
                    <a:pt x="33792" y="67584"/>
                  </a:lnTo>
                  <a:cubicBezTo>
                    <a:pt x="15129" y="67584"/>
                    <a:pt x="0" y="52455"/>
                    <a:pt x="0" y="33792"/>
                  </a:cubicBezTo>
                  <a:lnTo>
                    <a:pt x="0" y="33792"/>
                  </a:lnTo>
                  <a:cubicBezTo>
                    <a:pt x="0" y="15129"/>
                    <a:pt x="15129" y="0"/>
                    <a:pt x="33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41190" cy="12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10497743" y="5862210"/>
            <a:ext cx="666218" cy="26864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용어 이해하기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521319" y="1807184"/>
            <a:ext cx="5245361" cy="5245361"/>
          </a:xfrm>
          <a:custGeom>
            <a:avLst/>
            <a:gdLst/>
            <a:ahLst/>
            <a:cxnLst/>
            <a:rect l="l" t="t" r="r" b="b"/>
            <a:pathLst>
              <a:path w="5245361" h="5245361">
                <a:moveTo>
                  <a:pt x="0" y="0"/>
                </a:moveTo>
                <a:lnTo>
                  <a:pt x="5245362" y="0"/>
                </a:lnTo>
                <a:lnTo>
                  <a:pt x="5245362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001698" y="7570675"/>
            <a:ext cx="4284620" cy="952500"/>
            <a:chOff x="0" y="0"/>
            <a:chExt cx="1128460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460" cy="250864"/>
            </a:xfrm>
            <a:custGeom>
              <a:avLst/>
              <a:gdLst/>
              <a:ahLst/>
              <a:cxnLst/>
              <a:rect l="l" t="t" r="r" b="b"/>
              <a:pathLst>
                <a:path w="1128460" h="250864">
                  <a:moveTo>
                    <a:pt x="125432" y="0"/>
                  </a:moveTo>
                  <a:lnTo>
                    <a:pt x="1003027" y="0"/>
                  </a:lnTo>
                  <a:cubicBezTo>
                    <a:pt x="1072302" y="0"/>
                    <a:pt x="1128460" y="56158"/>
                    <a:pt x="1128460" y="125432"/>
                  </a:cubicBezTo>
                  <a:lnTo>
                    <a:pt x="1128460" y="125432"/>
                  </a:lnTo>
                  <a:cubicBezTo>
                    <a:pt x="1128460" y="194706"/>
                    <a:pt x="1072302" y="250864"/>
                    <a:pt x="1003027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28460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01683" y="7739902"/>
            <a:ext cx="428463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강의 자료 다운로드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작업들을 저장소(리포지토리)에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기록하는 동작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커밋 (Commit)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 사항의 모음이 아닌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하나의 최종 코드 모음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6" name="Freeform 26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8" name="Group 28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업데이트 할 파일을 담아두는 작업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49638" y="7947660"/>
            <a:ext cx="4388723" cy="952500"/>
            <a:chOff x="0" y="0"/>
            <a:chExt cx="5851631" cy="1270000"/>
          </a:xfrm>
        </p:grpSpPr>
        <p:grpSp>
          <p:nvGrpSpPr>
            <p:cNvPr id="20" name="Group 20"/>
            <p:cNvGrpSpPr/>
            <p:nvPr/>
          </p:nvGrpSpPr>
          <p:grpSpPr>
            <a:xfrm>
              <a:off x="21" y="0"/>
              <a:ext cx="5851610" cy="1270000"/>
              <a:chOff x="0" y="0"/>
              <a:chExt cx="1155874" cy="2508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55874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155874" h="250864">
                    <a:moveTo>
                      <a:pt x="125432" y="0"/>
                    </a:moveTo>
                    <a:lnTo>
                      <a:pt x="1030442" y="0"/>
                    </a:lnTo>
                    <a:cubicBezTo>
                      <a:pt x="1063708" y="0"/>
                      <a:pt x="1095612" y="13215"/>
                      <a:pt x="1119135" y="36738"/>
                    </a:cubicBezTo>
                    <a:cubicBezTo>
                      <a:pt x="1142659" y="60261"/>
                      <a:pt x="1155874" y="92165"/>
                      <a:pt x="1155874" y="125432"/>
                    </a:cubicBezTo>
                    <a:lnTo>
                      <a:pt x="1155874" y="125432"/>
                    </a:lnTo>
                    <a:cubicBezTo>
                      <a:pt x="1155874" y="194706"/>
                      <a:pt x="1099716" y="250864"/>
                      <a:pt x="1030442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155874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47861"/>
              <a:ext cx="5851631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다양한 파일 추적 상태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650945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318619" y="3007376"/>
            <a:ext cx="2664653" cy="952500"/>
            <a:chOff x="0" y="0"/>
            <a:chExt cx="701802" cy="250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F5F8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7330661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5979284" y="3007376"/>
            <a:ext cx="2664653" cy="952500"/>
            <a:chOff x="0" y="0"/>
            <a:chExt cx="701802" cy="250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9DB2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1010376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9639949" y="3007376"/>
            <a:ext cx="2664653" cy="952500"/>
            <a:chOff x="0" y="0"/>
            <a:chExt cx="701802" cy="250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526D8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4690091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3304737" y="3007376"/>
            <a:ext cx="2664653" cy="952500"/>
            <a:chOff x="0" y="0"/>
            <a:chExt cx="701802" cy="25086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27374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679520" y="4031055"/>
            <a:ext cx="10986113" cy="765609"/>
            <a:chOff x="0" y="1"/>
            <a:chExt cx="14648151" cy="1020812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20424"/>
              <a:ext cx="13577865" cy="914040"/>
              <a:chOff x="0" y="-35086"/>
              <a:chExt cx="2682047" cy="18055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682047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2682047" h="123401">
                    <a:moveTo>
                      <a:pt x="0" y="0"/>
                    </a:moveTo>
                    <a:lnTo>
                      <a:pt x="2682047" y="0"/>
                    </a:lnTo>
                    <a:lnTo>
                      <a:pt x="2682047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5086"/>
                <a:ext cx="2682047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추가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5400000">
              <a:off x="13598981" y="-28358"/>
              <a:ext cx="1020812" cy="1077529"/>
              <a:chOff x="0" y="0"/>
              <a:chExt cx="673765" cy="7112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318609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Untracked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79275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Unmodified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39940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Modified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304728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Staged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7359236" y="4796661"/>
            <a:ext cx="3613035" cy="765612"/>
            <a:chOff x="0" y="-3"/>
            <a:chExt cx="4817380" cy="1020816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-3"/>
              <a:ext cx="3768264" cy="914040"/>
              <a:chOff x="0" y="-39121"/>
              <a:chExt cx="744348" cy="18055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39121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수정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3768210" y="-28358"/>
              <a:ext cx="1020812" cy="1077529"/>
              <a:chOff x="0" y="0"/>
              <a:chExt cx="673765" cy="7112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11048476" y="5478353"/>
            <a:ext cx="3624789" cy="765609"/>
            <a:chOff x="0" y="1"/>
            <a:chExt cx="4833053" cy="1020812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20419"/>
              <a:ext cx="3768264" cy="914040"/>
              <a:chOff x="0" y="-35087"/>
              <a:chExt cx="744348" cy="180551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-35087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스테이징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5400000">
              <a:off x="3783883" y="-28358"/>
              <a:ext cx="1020812" cy="1077529"/>
              <a:chOff x="0" y="0"/>
              <a:chExt cx="673765" cy="7112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68" name="Group 68"/>
          <p:cNvGrpSpPr/>
          <p:nvPr/>
        </p:nvGrpSpPr>
        <p:grpSpPr>
          <a:xfrm>
            <a:off x="3679519" y="5989358"/>
            <a:ext cx="3622562" cy="765609"/>
            <a:chOff x="-1" y="1"/>
            <a:chExt cx="4830082" cy="1020812"/>
          </a:xfrm>
        </p:grpSpPr>
        <p:grpSp>
          <p:nvGrpSpPr>
            <p:cNvPr id="69" name="Group 69"/>
            <p:cNvGrpSpPr/>
            <p:nvPr/>
          </p:nvGrpSpPr>
          <p:grpSpPr>
            <a:xfrm>
              <a:off x="722968" y="18424"/>
              <a:ext cx="4107113" cy="914040"/>
              <a:chOff x="-66933" y="-35481"/>
              <a:chExt cx="811281" cy="180551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-66933" y="-35481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079"/>
                  </a:lnSpc>
                </a:pP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삭제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-5400000">
              <a:off x="28358" y="-28358"/>
              <a:ext cx="1020812" cy="1077529"/>
              <a:chOff x="0" y="0"/>
              <a:chExt cx="673765" cy="7112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75" name="Group 75"/>
          <p:cNvGrpSpPr/>
          <p:nvPr/>
        </p:nvGrpSpPr>
        <p:grpSpPr>
          <a:xfrm>
            <a:off x="7359235" y="6710687"/>
            <a:ext cx="7302277" cy="765609"/>
            <a:chOff x="-1" y="1"/>
            <a:chExt cx="9736369" cy="1020812"/>
          </a:xfrm>
        </p:grpSpPr>
        <p:grpSp>
          <p:nvGrpSpPr>
            <p:cNvPr id="76" name="Group 76"/>
            <p:cNvGrpSpPr/>
            <p:nvPr/>
          </p:nvGrpSpPr>
          <p:grpSpPr>
            <a:xfrm>
              <a:off x="661079" y="15680"/>
              <a:ext cx="9075289" cy="914040"/>
              <a:chOff x="-62618" y="-36023"/>
              <a:chExt cx="1792650" cy="180551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1730032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1730032" h="123401">
                    <a:moveTo>
                      <a:pt x="0" y="0"/>
                    </a:moveTo>
                    <a:lnTo>
                      <a:pt x="1730032" y="0"/>
                    </a:lnTo>
                    <a:lnTo>
                      <a:pt x="1730032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-62618" y="-36023"/>
                <a:ext cx="1730032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079"/>
                  </a:lnSpc>
                </a:pP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커밋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-5400000">
              <a:off x="28358" y="-28358"/>
              <a:ext cx="1020812" cy="1077529"/>
              <a:chOff x="0" y="0"/>
              <a:chExt cx="673765" cy="7112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846729" y="3225237"/>
            <a:ext cx="13401602" cy="5067300"/>
            <a:chOff x="0" y="0"/>
            <a:chExt cx="17868802" cy="6756400"/>
          </a:xfrm>
        </p:grpSpPr>
        <p:grpSp>
          <p:nvGrpSpPr>
            <p:cNvPr id="23" name="Group 23"/>
            <p:cNvGrpSpPr/>
            <p:nvPr/>
          </p:nvGrpSpPr>
          <p:grpSpPr>
            <a:xfrm>
              <a:off x="13" y="0"/>
              <a:ext cx="3552871" cy="1270000"/>
              <a:chOff x="0" y="0"/>
              <a:chExt cx="701802" cy="25086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0180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701802" h="250864">
                    <a:moveTo>
                      <a:pt x="125432" y="0"/>
                    </a:moveTo>
                    <a:lnTo>
                      <a:pt x="576370" y="0"/>
                    </a:lnTo>
                    <a:cubicBezTo>
                      <a:pt x="645644" y="0"/>
                      <a:pt x="701802" y="56158"/>
                      <a:pt x="701802" y="125432"/>
                    </a:cubicBezTo>
                    <a:lnTo>
                      <a:pt x="701802" y="125432"/>
                    </a:lnTo>
                    <a:cubicBezTo>
                      <a:pt x="701802" y="194706"/>
                      <a:pt x="645644" y="250864"/>
                      <a:pt x="576370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F5F8F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70180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247861"/>
              <a:ext cx="3552884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Untracked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3" y="1828800"/>
              <a:ext cx="3552871" cy="1270000"/>
              <a:chOff x="0" y="0"/>
              <a:chExt cx="701802" cy="2508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0180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701802" h="250864">
                    <a:moveTo>
                      <a:pt x="125432" y="0"/>
                    </a:moveTo>
                    <a:lnTo>
                      <a:pt x="576370" y="0"/>
                    </a:lnTo>
                    <a:cubicBezTo>
                      <a:pt x="645644" y="0"/>
                      <a:pt x="701802" y="56158"/>
                      <a:pt x="701802" y="125432"/>
                    </a:cubicBezTo>
                    <a:lnTo>
                      <a:pt x="701802" y="125432"/>
                    </a:lnTo>
                    <a:cubicBezTo>
                      <a:pt x="701802" y="194706"/>
                      <a:pt x="645644" y="250864"/>
                      <a:pt x="576370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9DB2B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70180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076661"/>
              <a:ext cx="3552884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Unmodified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3" y="3657600"/>
              <a:ext cx="3552871" cy="1270000"/>
              <a:chOff x="0" y="0"/>
              <a:chExt cx="701802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0180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701802" h="250864">
                    <a:moveTo>
                      <a:pt x="125432" y="0"/>
                    </a:moveTo>
                    <a:lnTo>
                      <a:pt x="576370" y="0"/>
                    </a:lnTo>
                    <a:cubicBezTo>
                      <a:pt x="645644" y="0"/>
                      <a:pt x="701802" y="56158"/>
                      <a:pt x="701802" y="125432"/>
                    </a:cubicBezTo>
                    <a:lnTo>
                      <a:pt x="701802" y="125432"/>
                    </a:lnTo>
                    <a:cubicBezTo>
                      <a:pt x="701802" y="194706"/>
                      <a:pt x="645644" y="250864"/>
                      <a:pt x="576370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526D8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70180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3905461"/>
              <a:ext cx="3552884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Modified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3" y="5486400"/>
              <a:ext cx="3552871" cy="1270000"/>
              <a:chOff x="0" y="0"/>
              <a:chExt cx="701802" cy="25086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0180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701802" h="250864">
                    <a:moveTo>
                      <a:pt x="125432" y="0"/>
                    </a:moveTo>
                    <a:lnTo>
                      <a:pt x="576370" y="0"/>
                    </a:lnTo>
                    <a:cubicBezTo>
                      <a:pt x="645644" y="0"/>
                      <a:pt x="701802" y="56158"/>
                      <a:pt x="701802" y="125432"/>
                    </a:cubicBezTo>
                    <a:lnTo>
                      <a:pt x="701802" y="125432"/>
                    </a:lnTo>
                    <a:cubicBezTo>
                      <a:pt x="701802" y="194706"/>
                      <a:pt x="645644" y="250864"/>
                      <a:pt x="576370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27374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70180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5734261"/>
              <a:ext cx="3552884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Staged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152769" y="247861"/>
              <a:ext cx="13716033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파일이 추적되지 않거나 없는 상태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152769" y="2076661"/>
              <a:ext cx="13716033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파일이 추적되고 있으나 변경되지 않은 상태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4152769" y="3905461"/>
              <a:ext cx="13716033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파일이 변경되었지만 반영되지 않은 상태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152769" y="5734261"/>
              <a:ext cx="13716033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파일의 변경점이 반영될 준비를 마친 상태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289649" y="7947660"/>
            <a:ext cx="5708701" cy="952500"/>
            <a:chOff x="0" y="0"/>
            <a:chExt cx="7611602" cy="1270000"/>
          </a:xfrm>
        </p:grpSpPr>
        <p:grpSp>
          <p:nvGrpSpPr>
            <p:cNvPr id="20" name="Group 20"/>
            <p:cNvGrpSpPr/>
            <p:nvPr/>
          </p:nvGrpSpPr>
          <p:grpSpPr>
            <a:xfrm>
              <a:off x="27" y="0"/>
              <a:ext cx="7611575" cy="1270000"/>
              <a:chOff x="0" y="0"/>
              <a:chExt cx="1503521" cy="2508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03521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503521" h="250864">
                    <a:moveTo>
                      <a:pt x="125432" y="0"/>
                    </a:moveTo>
                    <a:lnTo>
                      <a:pt x="1378089" y="0"/>
                    </a:lnTo>
                    <a:cubicBezTo>
                      <a:pt x="1447363" y="0"/>
                      <a:pt x="1503521" y="56158"/>
                      <a:pt x="1503521" y="125432"/>
                    </a:cubicBezTo>
                    <a:lnTo>
                      <a:pt x="1503521" y="125432"/>
                    </a:lnTo>
                    <a:cubicBezTo>
                      <a:pt x="1503521" y="194706"/>
                      <a:pt x="1447363" y="250864"/>
                      <a:pt x="1378089" y="250864"/>
                    </a:cubicBezTo>
                    <a:lnTo>
                      <a:pt x="125432" y="250864"/>
                    </a:lnTo>
                    <a:cubicBezTo>
                      <a:pt x="56158" y="250864"/>
                      <a:pt x="0" y="194706"/>
                      <a:pt x="0" y="125432"/>
                    </a:cubicBezTo>
                    <a:lnTo>
                      <a:pt x="0" y="125432"/>
                    </a:lnTo>
                    <a:cubicBezTo>
                      <a:pt x="0" y="56158"/>
                      <a:pt x="56158" y="0"/>
                      <a:pt x="1254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503521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47861"/>
              <a:ext cx="7611602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Git File Status Lifecycle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650945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318619" y="3007376"/>
            <a:ext cx="2664653" cy="952500"/>
            <a:chOff x="0" y="0"/>
            <a:chExt cx="701802" cy="250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F5F8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7330661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5979284" y="3007376"/>
            <a:ext cx="2664653" cy="952500"/>
            <a:chOff x="0" y="0"/>
            <a:chExt cx="701802" cy="250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9DB2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1010376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9639949" y="3007376"/>
            <a:ext cx="2664653" cy="952500"/>
            <a:chOff x="0" y="0"/>
            <a:chExt cx="701802" cy="250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526D8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4690091" y="3784710"/>
            <a:ext cx="0" cy="378379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3304737" y="3007376"/>
            <a:ext cx="2664653" cy="952500"/>
            <a:chOff x="0" y="0"/>
            <a:chExt cx="701802" cy="25086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1802" cy="250864"/>
            </a:xfrm>
            <a:custGeom>
              <a:avLst/>
              <a:gdLst/>
              <a:ahLst/>
              <a:cxnLst/>
              <a:rect l="l" t="t" r="r" b="b"/>
              <a:pathLst>
                <a:path w="701802" h="250864">
                  <a:moveTo>
                    <a:pt x="125432" y="0"/>
                  </a:moveTo>
                  <a:lnTo>
                    <a:pt x="576370" y="0"/>
                  </a:lnTo>
                  <a:cubicBezTo>
                    <a:pt x="645644" y="0"/>
                    <a:pt x="701802" y="56158"/>
                    <a:pt x="701802" y="125432"/>
                  </a:cubicBezTo>
                  <a:lnTo>
                    <a:pt x="701802" y="125432"/>
                  </a:lnTo>
                  <a:cubicBezTo>
                    <a:pt x="701802" y="194706"/>
                    <a:pt x="645644" y="250864"/>
                    <a:pt x="576370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27374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180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318609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Untracked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79275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Unmodified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39940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Modified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304728" y="3176603"/>
            <a:ext cx="266466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Staged</a:t>
            </a:r>
          </a:p>
        </p:txBody>
      </p:sp>
      <p:grpSp>
        <p:nvGrpSpPr>
          <p:cNvPr id="117" name="Group 40">
            <a:extLst>
              <a:ext uri="{FF2B5EF4-FFF2-40B4-BE49-F238E27FC236}">
                <a16:creationId xmlns:a16="http://schemas.microsoft.com/office/drawing/2014/main" id="{2725C9DC-921C-2DB2-E0A9-9E2326AD9EAB}"/>
              </a:ext>
            </a:extLst>
          </p:cNvPr>
          <p:cNvGrpSpPr/>
          <p:nvPr/>
        </p:nvGrpSpPr>
        <p:grpSpPr>
          <a:xfrm>
            <a:off x="3679520" y="4031055"/>
            <a:ext cx="10986113" cy="765609"/>
            <a:chOff x="0" y="1"/>
            <a:chExt cx="14648151" cy="1020812"/>
          </a:xfrm>
        </p:grpSpPr>
        <p:grpSp>
          <p:nvGrpSpPr>
            <p:cNvPr id="118" name="Group 41">
              <a:extLst>
                <a:ext uri="{FF2B5EF4-FFF2-40B4-BE49-F238E27FC236}">
                  <a16:creationId xmlns:a16="http://schemas.microsoft.com/office/drawing/2014/main" id="{FE9DC738-CA58-92EC-39D1-9C5497DBBAFB}"/>
                </a:ext>
              </a:extLst>
            </p:cNvPr>
            <p:cNvGrpSpPr/>
            <p:nvPr/>
          </p:nvGrpSpPr>
          <p:grpSpPr>
            <a:xfrm>
              <a:off x="0" y="20424"/>
              <a:ext cx="13577865" cy="914040"/>
              <a:chOff x="0" y="-35086"/>
              <a:chExt cx="2682047" cy="180551"/>
            </a:xfrm>
          </p:grpSpPr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035130FD-EB20-91D4-4B63-12DB12AF0C2C}"/>
                  </a:ext>
                </a:extLst>
              </p:cNvPr>
              <p:cNvSpPr/>
              <p:nvPr/>
            </p:nvSpPr>
            <p:spPr>
              <a:xfrm>
                <a:off x="0" y="0"/>
                <a:ext cx="2682047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2682047" h="123401">
                    <a:moveTo>
                      <a:pt x="0" y="0"/>
                    </a:moveTo>
                    <a:lnTo>
                      <a:pt x="2682047" y="0"/>
                    </a:lnTo>
                    <a:lnTo>
                      <a:pt x="2682047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TextBox 43">
                <a:extLst>
                  <a:ext uri="{FF2B5EF4-FFF2-40B4-BE49-F238E27FC236}">
                    <a16:creationId xmlns:a16="http://schemas.microsoft.com/office/drawing/2014/main" id="{46FC21D0-8B4B-845E-081C-45D37D1A5FD0}"/>
                  </a:ext>
                </a:extLst>
              </p:cNvPr>
              <p:cNvSpPr txBox="1"/>
              <p:nvPr/>
            </p:nvSpPr>
            <p:spPr>
              <a:xfrm>
                <a:off x="0" y="-35086"/>
                <a:ext cx="2682047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추가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119" name="Group 44">
              <a:extLst>
                <a:ext uri="{FF2B5EF4-FFF2-40B4-BE49-F238E27FC236}">
                  <a16:creationId xmlns:a16="http://schemas.microsoft.com/office/drawing/2014/main" id="{34B7718A-BD54-D84A-0115-AC5CB29E4B48}"/>
                </a:ext>
              </a:extLst>
            </p:cNvPr>
            <p:cNvGrpSpPr/>
            <p:nvPr/>
          </p:nvGrpSpPr>
          <p:grpSpPr>
            <a:xfrm rot="5400000">
              <a:off x="13598981" y="-28358"/>
              <a:ext cx="1020812" cy="1077529"/>
              <a:chOff x="0" y="0"/>
              <a:chExt cx="673765" cy="711200"/>
            </a:xfrm>
          </p:grpSpPr>
          <p:sp>
            <p:nvSpPr>
              <p:cNvPr id="120" name="Freeform 45">
                <a:extLst>
                  <a:ext uri="{FF2B5EF4-FFF2-40B4-BE49-F238E27FC236}">
                    <a16:creationId xmlns:a16="http://schemas.microsoft.com/office/drawing/2014/main" id="{8F35AF94-EEE8-57FD-5D7E-ED1F66D60A20}"/>
                  </a:ext>
                </a:extLst>
              </p:cNvPr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1" name="TextBox 46">
                <a:extLst>
                  <a:ext uri="{FF2B5EF4-FFF2-40B4-BE49-F238E27FC236}">
                    <a16:creationId xmlns:a16="http://schemas.microsoft.com/office/drawing/2014/main" id="{21AC917E-037E-144A-705E-F827D0C5688B}"/>
                  </a:ext>
                </a:extLst>
              </p:cNvPr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24" name="Group 54">
            <a:extLst>
              <a:ext uri="{FF2B5EF4-FFF2-40B4-BE49-F238E27FC236}">
                <a16:creationId xmlns:a16="http://schemas.microsoft.com/office/drawing/2014/main" id="{33866786-EA3C-9B26-F9F7-680FDF7FED68}"/>
              </a:ext>
            </a:extLst>
          </p:cNvPr>
          <p:cNvGrpSpPr/>
          <p:nvPr/>
        </p:nvGrpSpPr>
        <p:grpSpPr>
          <a:xfrm>
            <a:off x="7359236" y="4796661"/>
            <a:ext cx="3613035" cy="765612"/>
            <a:chOff x="0" y="-3"/>
            <a:chExt cx="4817380" cy="1020816"/>
          </a:xfrm>
        </p:grpSpPr>
        <p:grpSp>
          <p:nvGrpSpPr>
            <p:cNvPr id="125" name="Group 55">
              <a:extLst>
                <a:ext uri="{FF2B5EF4-FFF2-40B4-BE49-F238E27FC236}">
                  <a16:creationId xmlns:a16="http://schemas.microsoft.com/office/drawing/2014/main" id="{12E69F6D-A088-B3BB-468A-6055D035A0EB}"/>
                </a:ext>
              </a:extLst>
            </p:cNvPr>
            <p:cNvGrpSpPr/>
            <p:nvPr/>
          </p:nvGrpSpPr>
          <p:grpSpPr>
            <a:xfrm>
              <a:off x="0" y="-3"/>
              <a:ext cx="3768264" cy="914040"/>
              <a:chOff x="0" y="-39121"/>
              <a:chExt cx="744348" cy="180551"/>
            </a:xfrm>
          </p:grpSpPr>
          <p:sp>
            <p:nvSpPr>
              <p:cNvPr id="129" name="Freeform 56">
                <a:extLst>
                  <a:ext uri="{FF2B5EF4-FFF2-40B4-BE49-F238E27FC236}">
                    <a16:creationId xmlns:a16="http://schemas.microsoft.com/office/drawing/2014/main" id="{3BF5460F-141C-8F09-A252-570C7A069C11}"/>
                  </a:ext>
                </a:extLst>
              </p:cNvPr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0" name="TextBox 57">
                <a:extLst>
                  <a:ext uri="{FF2B5EF4-FFF2-40B4-BE49-F238E27FC236}">
                    <a16:creationId xmlns:a16="http://schemas.microsoft.com/office/drawing/2014/main" id="{CE8B4BC3-6E60-20D6-BA0B-0A3CEB2E0C80}"/>
                  </a:ext>
                </a:extLst>
              </p:cNvPr>
              <p:cNvSpPr txBox="1"/>
              <p:nvPr/>
            </p:nvSpPr>
            <p:spPr>
              <a:xfrm>
                <a:off x="0" y="-39121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수정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126" name="Group 58">
              <a:extLst>
                <a:ext uri="{FF2B5EF4-FFF2-40B4-BE49-F238E27FC236}">
                  <a16:creationId xmlns:a16="http://schemas.microsoft.com/office/drawing/2014/main" id="{2636F726-3D56-B6E7-7E55-40E55BF6137B}"/>
                </a:ext>
              </a:extLst>
            </p:cNvPr>
            <p:cNvGrpSpPr/>
            <p:nvPr/>
          </p:nvGrpSpPr>
          <p:grpSpPr>
            <a:xfrm rot="5400000">
              <a:off x="3768210" y="-28358"/>
              <a:ext cx="1020812" cy="1077529"/>
              <a:chOff x="0" y="0"/>
              <a:chExt cx="673765" cy="711200"/>
            </a:xfrm>
          </p:grpSpPr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B4E4AC43-4536-CEC2-C728-7C5A54C93671}"/>
                  </a:ext>
                </a:extLst>
              </p:cNvPr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TextBox 60">
                <a:extLst>
                  <a:ext uri="{FF2B5EF4-FFF2-40B4-BE49-F238E27FC236}">
                    <a16:creationId xmlns:a16="http://schemas.microsoft.com/office/drawing/2014/main" id="{D5A2041A-1AC3-5F94-15B4-DF96C7090E9E}"/>
                  </a:ext>
                </a:extLst>
              </p:cNvPr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31" name="Group 61">
            <a:extLst>
              <a:ext uri="{FF2B5EF4-FFF2-40B4-BE49-F238E27FC236}">
                <a16:creationId xmlns:a16="http://schemas.microsoft.com/office/drawing/2014/main" id="{08708013-469E-C9F8-ECCD-E21100040ED9}"/>
              </a:ext>
            </a:extLst>
          </p:cNvPr>
          <p:cNvGrpSpPr/>
          <p:nvPr/>
        </p:nvGrpSpPr>
        <p:grpSpPr>
          <a:xfrm>
            <a:off x="11048476" y="5478353"/>
            <a:ext cx="3624789" cy="765609"/>
            <a:chOff x="0" y="1"/>
            <a:chExt cx="4833053" cy="1020812"/>
          </a:xfrm>
        </p:grpSpPr>
        <p:grpSp>
          <p:nvGrpSpPr>
            <p:cNvPr id="132" name="Group 62">
              <a:extLst>
                <a:ext uri="{FF2B5EF4-FFF2-40B4-BE49-F238E27FC236}">
                  <a16:creationId xmlns:a16="http://schemas.microsoft.com/office/drawing/2014/main" id="{B19E7427-488A-ED87-FAC4-2ED1B0DDC39F}"/>
                </a:ext>
              </a:extLst>
            </p:cNvPr>
            <p:cNvGrpSpPr/>
            <p:nvPr/>
          </p:nvGrpSpPr>
          <p:grpSpPr>
            <a:xfrm>
              <a:off x="0" y="20419"/>
              <a:ext cx="3768264" cy="914040"/>
              <a:chOff x="0" y="-35087"/>
              <a:chExt cx="744348" cy="180551"/>
            </a:xfrm>
          </p:grpSpPr>
          <p:sp>
            <p:nvSpPr>
              <p:cNvPr id="136" name="Freeform 63">
                <a:extLst>
                  <a:ext uri="{FF2B5EF4-FFF2-40B4-BE49-F238E27FC236}">
                    <a16:creationId xmlns:a16="http://schemas.microsoft.com/office/drawing/2014/main" id="{60C92E91-1824-C88E-D0CD-E65D8F5E24CA}"/>
                  </a:ext>
                </a:extLst>
              </p:cNvPr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" name="TextBox 64">
                <a:extLst>
                  <a:ext uri="{FF2B5EF4-FFF2-40B4-BE49-F238E27FC236}">
                    <a16:creationId xmlns:a16="http://schemas.microsoft.com/office/drawing/2014/main" id="{AD9AC72F-0948-22B3-92F5-0CEDFC6E59C2}"/>
                  </a:ext>
                </a:extLst>
              </p:cNvPr>
              <p:cNvSpPr txBox="1"/>
              <p:nvPr/>
            </p:nvSpPr>
            <p:spPr>
              <a:xfrm>
                <a:off x="0" y="-35087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79"/>
                  </a:lnSpc>
                </a:pP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스테이징</a:t>
                </a:r>
                <a:endParaRPr lang="en-US" sz="2199" b="1" dirty="0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endParaRPr>
              </a:p>
            </p:txBody>
          </p:sp>
        </p:grpSp>
        <p:grpSp>
          <p:nvGrpSpPr>
            <p:cNvPr id="133" name="Group 65">
              <a:extLst>
                <a:ext uri="{FF2B5EF4-FFF2-40B4-BE49-F238E27FC236}">
                  <a16:creationId xmlns:a16="http://schemas.microsoft.com/office/drawing/2014/main" id="{460C2035-AAD9-7266-8C89-5D9915E0A9D8}"/>
                </a:ext>
              </a:extLst>
            </p:cNvPr>
            <p:cNvGrpSpPr/>
            <p:nvPr/>
          </p:nvGrpSpPr>
          <p:grpSpPr>
            <a:xfrm rot="5400000">
              <a:off x="3783883" y="-28358"/>
              <a:ext cx="1020812" cy="1077529"/>
              <a:chOff x="0" y="0"/>
              <a:chExt cx="673765" cy="711200"/>
            </a:xfrm>
          </p:grpSpPr>
          <p:sp>
            <p:nvSpPr>
              <p:cNvPr id="134" name="Freeform 66">
                <a:extLst>
                  <a:ext uri="{FF2B5EF4-FFF2-40B4-BE49-F238E27FC236}">
                    <a16:creationId xmlns:a16="http://schemas.microsoft.com/office/drawing/2014/main" id="{9AB0B454-7508-E238-ACF8-BD8000965ED9}"/>
                  </a:ext>
                </a:extLst>
              </p:cNvPr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TextBox 67">
                <a:extLst>
                  <a:ext uri="{FF2B5EF4-FFF2-40B4-BE49-F238E27FC236}">
                    <a16:creationId xmlns:a16="http://schemas.microsoft.com/office/drawing/2014/main" id="{0E1BDC02-0933-70E1-30CC-BE6D9A5A0531}"/>
                  </a:ext>
                </a:extLst>
              </p:cNvPr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38" name="Group 68">
            <a:extLst>
              <a:ext uri="{FF2B5EF4-FFF2-40B4-BE49-F238E27FC236}">
                <a16:creationId xmlns:a16="http://schemas.microsoft.com/office/drawing/2014/main" id="{8035A36B-AFF9-C02D-A2C3-5339BFE894DB}"/>
              </a:ext>
            </a:extLst>
          </p:cNvPr>
          <p:cNvGrpSpPr/>
          <p:nvPr/>
        </p:nvGrpSpPr>
        <p:grpSpPr>
          <a:xfrm>
            <a:off x="3679519" y="5989358"/>
            <a:ext cx="3622562" cy="765609"/>
            <a:chOff x="-1" y="1"/>
            <a:chExt cx="4830082" cy="1020812"/>
          </a:xfrm>
        </p:grpSpPr>
        <p:grpSp>
          <p:nvGrpSpPr>
            <p:cNvPr id="139" name="Group 69">
              <a:extLst>
                <a:ext uri="{FF2B5EF4-FFF2-40B4-BE49-F238E27FC236}">
                  <a16:creationId xmlns:a16="http://schemas.microsoft.com/office/drawing/2014/main" id="{C9C6E59D-D5A6-3F92-5D94-F11C371078E8}"/>
                </a:ext>
              </a:extLst>
            </p:cNvPr>
            <p:cNvGrpSpPr/>
            <p:nvPr/>
          </p:nvGrpSpPr>
          <p:grpSpPr>
            <a:xfrm>
              <a:off x="722968" y="18424"/>
              <a:ext cx="4107113" cy="914040"/>
              <a:chOff x="-66933" y="-35481"/>
              <a:chExt cx="811281" cy="180551"/>
            </a:xfrm>
          </p:grpSpPr>
          <p:sp>
            <p:nvSpPr>
              <p:cNvPr id="143" name="Freeform 70">
                <a:extLst>
                  <a:ext uri="{FF2B5EF4-FFF2-40B4-BE49-F238E27FC236}">
                    <a16:creationId xmlns:a16="http://schemas.microsoft.com/office/drawing/2014/main" id="{F4673B74-E16C-8A96-85F4-53788E4C62DD}"/>
                  </a:ext>
                </a:extLst>
              </p:cNvPr>
              <p:cNvSpPr/>
              <p:nvPr/>
            </p:nvSpPr>
            <p:spPr>
              <a:xfrm>
                <a:off x="0" y="0"/>
                <a:ext cx="744348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744348" h="123401">
                    <a:moveTo>
                      <a:pt x="0" y="0"/>
                    </a:moveTo>
                    <a:lnTo>
                      <a:pt x="744348" y="0"/>
                    </a:lnTo>
                    <a:lnTo>
                      <a:pt x="744348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4" name="TextBox 71">
                <a:extLst>
                  <a:ext uri="{FF2B5EF4-FFF2-40B4-BE49-F238E27FC236}">
                    <a16:creationId xmlns:a16="http://schemas.microsoft.com/office/drawing/2014/main" id="{CEEE4D54-CD39-7851-BBDE-B7FB421ACA1A}"/>
                  </a:ext>
                </a:extLst>
              </p:cNvPr>
              <p:cNvSpPr txBox="1"/>
              <p:nvPr/>
            </p:nvSpPr>
            <p:spPr>
              <a:xfrm>
                <a:off x="-66933" y="-35481"/>
                <a:ext cx="744348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079"/>
                  </a:lnSpc>
                </a:pP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파일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</a:t>
                </a: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삭제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</a:p>
            </p:txBody>
          </p:sp>
        </p:grpSp>
        <p:grpSp>
          <p:nvGrpSpPr>
            <p:cNvPr id="140" name="Group 72">
              <a:extLst>
                <a:ext uri="{FF2B5EF4-FFF2-40B4-BE49-F238E27FC236}">
                  <a16:creationId xmlns:a16="http://schemas.microsoft.com/office/drawing/2014/main" id="{1673AC49-E2B7-7DFD-0BE7-D9FE8E4A2DBF}"/>
                </a:ext>
              </a:extLst>
            </p:cNvPr>
            <p:cNvGrpSpPr/>
            <p:nvPr/>
          </p:nvGrpSpPr>
          <p:grpSpPr>
            <a:xfrm rot="-5400000">
              <a:off x="28358" y="-28358"/>
              <a:ext cx="1020812" cy="1077529"/>
              <a:chOff x="0" y="0"/>
              <a:chExt cx="673765" cy="711200"/>
            </a:xfrm>
          </p:grpSpPr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8BCF6B63-006D-E8EA-A15D-514F5C5C940A}"/>
                  </a:ext>
                </a:extLst>
              </p:cNvPr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2" name="TextBox 74">
                <a:extLst>
                  <a:ext uri="{FF2B5EF4-FFF2-40B4-BE49-F238E27FC236}">
                    <a16:creationId xmlns:a16="http://schemas.microsoft.com/office/drawing/2014/main" id="{9400A40C-FF1F-86FC-B8EC-806C402CB972}"/>
                  </a:ext>
                </a:extLst>
              </p:cNvPr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45" name="Group 75">
            <a:extLst>
              <a:ext uri="{FF2B5EF4-FFF2-40B4-BE49-F238E27FC236}">
                <a16:creationId xmlns:a16="http://schemas.microsoft.com/office/drawing/2014/main" id="{1B87864B-85B7-3092-B57F-8CF64BDE4D3F}"/>
              </a:ext>
            </a:extLst>
          </p:cNvPr>
          <p:cNvGrpSpPr/>
          <p:nvPr/>
        </p:nvGrpSpPr>
        <p:grpSpPr>
          <a:xfrm>
            <a:off x="7359235" y="6710687"/>
            <a:ext cx="7302277" cy="765609"/>
            <a:chOff x="-1" y="1"/>
            <a:chExt cx="9736369" cy="1020812"/>
          </a:xfrm>
        </p:grpSpPr>
        <p:grpSp>
          <p:nvGrpSpPr>
            <p:cNvPr id="146" name="Group 76">
              <a:extLst>
                <a:ext uri="{FF2B5EF4-FFF2-40B4-BE49-F238E27FC236}">
                  <a16:creationId xmlns:a16="http://schemas.microsoft.com/office/drawing/2014/main" id="{DB187793-4AEF-7006-D404-544B4C32B1D6}"/>
                </a:ext>
              </a:extLst>
            </p:cNvPr>
            <p:cNvGrpSpPr/>
            <p:nvPr/>
          </p:nvGrpSpPr>
          <p:grpSpPr>
            <a:xfrm>
              <a:off x="661079" y="15680"/>
              <a:ext cx="9075289" cy="914040"/>
              <a:chOff x="-62618" y="-36023"/>
              <a:chExt cx="1792650" cy="180551"/>
            </a:xfrm>
          </p:grpSpPr>
          <p:sp>
            <p:nvSpPr>
              <p:cNvPr id="150" name="Freeform 77">
                <a:extLst>
                  <a:ext uri="{FF2B5EF4-FFF2-40B4-BE49-F238E27FC236}">
                    <a16:creationId xmlns:a16="http://schemas.microsoft.com/office/drawing/2014/main" id="{3E756803-E81E-5085-20F4-89656884B4A3}"/>
                  </a:ext>
                </a:extLst>
              </p:cNvPr>
              <p:cNvSpPr/>
              <p:nvPr/>
            </p:nvSpPr>
            <p:spPr>
              <a:xfrm>
                <a:off x="0" y="0"/>
                <a:ext cx="1730032" cy="123401"/>
              </a:xfrm>
              <a:custGeom>
                <a:avLst/>
                <a:gdLst/>
                <a:ahLst/>
                <a:cxnLst/>
                <a:rect l="l" t="t" r="r" b="b"/>
                <a:pathLst>
                  <a:path w="1730032" h="123401">
                    <a:moveTo>
                      <a:pt x="0" y="0"/>
                    </a:moveTo>
                    <a:lnTo>
                      <a:pt x="1730032" y="0"/>
                    </a:lnTo>
                    <a:lnTo>
                      <a:pt x="1730032" y="123401"/>
                    </a:lnTo>
                    <a:lnTo>
                      <a:pt x="0" y="123401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1" name="TextBox 78">
                <a:extLst>
                  <a:ext uri="{FF2B5EF4-FFF2-40B4-BE49-F238E27FC236}">
                    <a16:creationId xmlns:a16="http://schemas.microsoft.com/office/drawing/2014/main" id="{22C5D4B0-0873-675C-6C31-541A0ABEDCBF}"/>
                  </a:ext>
                </a:extLst>
              </p:cNvPr>
              <p:cNvSpPr txBox="1"/>
              <p:nvPr/>
            </p:nvSpPr>
            <p:spPr>
              <a:xfrm>
                <a:off x="-62618" y="-36023"/>
                <a:ext cx="1730032" cy="18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079"/>
                  </a:lnSpc>
                </a:pPr>
                <a:r>
                  <a:rPr lang="en-US" sz="2199" b="1" dirty="0" err="1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커밋</a:t>
                </a:r>
                <a:r>
                  <a:rPr lang="en-US" sz="2199" b="1" dirty="0">
                    <a:solidFill>
                      <a:srgbClr val="27374D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    </a:t>
                </a:r>
              </a:p>
            </p:txBody>
          </p:sp>
        </p:grpSp>
        <p:grpSp>
          <p:nvGrpSpPr>
            <p:cNvPr id="147" name="Group 79">
              <a:extLst>
                <a:ext uri="{FF2B5EF4-FFF2-40B4-BE49-F238E27FC236}">
                  <a16:creationId xmlns:a16="http://schemas.microsoft.com/office/drawing/2014/main" id="{F4D55813-C422-8BB6-52FD-7E3C92AF7D39}"/>
                </a:ext>
              </a:extLst>
            </p:cNvPr>
            <p:cNvGrpSpPr/>
            <p:nvPr/>
          </p:nvGrpSpPr>
          <p:grpSpPr>
            <a:xfrm rot="-5400000">
              <a:off x="28358" y="-28358"/>
              <a:ext cx="1020812" cy="1077529"/>
              <a:chOff x="0" y="0"/>
              <a:chExt cx="673765" cy="711200"/>
            </a:xfrm>
          </p:grpSpPr>
          <p:sp>
            <p:nvSpPr>
              <p:cNvPr id="148" name="Freeform 80">
                <a:extLst>
                  <a:ext uri="{FF2B5EF4-FFF2-40B4-BE49-F238E27FC236}">
                    <a16:creationId xmlns:a16="http://schemas.microsoft.com/office/drawing/2014/main" id="{AD20650F-217C-E4A3-5E17-E9029B9FA7CE}"/>
                  </a:ext>
                </a:extLst>
              </p:cNvPr>
              <p:cNvSpPr/>
              <p:nvPr/>
            </p:nvSpPr>
            <p:spPr>
              <a:xfrm>
                <a:off x="0" y="0"/>
                <a:ext cx="673765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673765" h="711200">
                    <a:moveTo>
                      <a:pt x="336883" y="0"/>
                    </a:moveTo>
                    <a:lnTo>
                      <a:pt x="673765" y="711200"/>
                    </a:lnTo>
                    <a:lnTo>
                      <a:pt x="0" y="711200"/>
                    </a:lnTo>
                    <a:lnTo>
                      <a:pt x="336883" y="0"/>
                    </a:ln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TextBox 81">
                <a:extLst>
                  <a:ext uri="{FF2B5EF4-FFF2-40B4-BE49-F238E27FC236}">
                    <a16:creationId xmlns:a16="http://schemas.microsoft.com/office/drawing/2014/main" id="{EB6E9FAD-BD9B-5BA8-39D9-74C4732FE0D8}"/>
                  </a:ext>
                </a:extLst>
              </p:cNvPr>
              <p:cNvSpPr txBox="1"/>
              <p:nvPr/>
            </p:nvSpPr>
            <p:spPr>
              <a:xfrm>
                <a:off x="105276" y="282575"/>
                <a:ext cx="463214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578111" y="4092814"/>
            <a:ext cx="3588065" cy="3144042"/>
          </a:xfrm>
          <a:custGeom>
            <a:avLst/>
            <a:gdLst/>
            <a:ahLst/>
            <a:cxnLst/>
            <a:rect l="l" t="t" r="r" b="b"/>
            <a:pathLst>
              <a:path w="3588065" h="3144042">
                <a:moveTo>
                  <a:pt x="0" y="0"/>
                </a:moveTo>
                <a:lnTo>
                  <a:pt x="3588065" y="0"/>
                </a:lnTo>
                <a:lnTo>
                  <a:pt x="3588065" y="3144042"/>
                </a:lnTo>
                <a:lnTo>
                  <a:pt x="0" y="314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커밋할 파일을 골라서 묶는 작업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변경된 파일 중 커밋할 파일을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Staged 상태로 변경하는 것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스테이지 (Stage)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파일을 커밋하기 위해 거치는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준비 단계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849363" y="3996450"/>
            <a:ext cx="3045562" cy="3336771"/>
          </a:xfrm>
          <a:custGeom>
            <a:avLst/>
            <a:gdLst/>
            <a:ahLst/>
            <a:cxnLst/>
            <a:rect l="l" t="t" r="r" b="b"/>
            <a:pathLst>
              <a:path w="3045562" h="3336771">
                <a:moveTo>
                  <a:pt x="0" y="0"/>
                </a:moveTo>
                <a:lnTo>
                  <a:pt x="3045561" y="0"/>
                </a:lnTo>
                <a:lnTo>
                  <a:pt x="3045561" y="3336771"/>
                </a:lnTo>
                <a:lnTo>
                  <a:pt x="0" y="3336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파일의 변경 내용을 초기화하는 작업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Staged 상태가 아닌 변경 파일을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이전 상태로 되돌리는 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폐기 (Discard)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단일 파일을 수정 이전으로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초기화 하는 것과 같음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606032" y="3898724"/>
            <a:ext cx="3532222" cy="3532222"/>
          </a:xfrm>
          <a:custGeom>
            <a:avLst/>
            <a:gdLst/>
            <a:ahLst/>
            <a:cxnLst/>
            <a:rect l="l" t="t" r="r" b="b"/>
            <a:pathLst>
              <a:path w="3532222" h="3532222">
                <a:moveTo>
                  <a:pt x="0" y="0"/>
                </a:moveTo>
                <a:lnTo>
                  <a:pt x="3532223" y="0"/>
                </a:lnTo>
                <a:lnTo>
                  <a:pt x="3532223" y="3532222"/>
                </a:lnTo>
                <a:lnTo>
                  <a:pt x="0" y="353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commit을 되돌리는 행위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commit된 내용과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정반대 내용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을</a:t>
            </a:r>
          </a:p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추가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하여 파일을 되돌리는 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되돌리기 (Revert)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추가된 내용은 삭제하고, 삭제된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내용은 다시 추가하는 방식으로 되돌림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678155" y="4034372"/>
            <a:ext cx="3387977" cy="3260927"/>
          </a:xfrm>
          <a:custGeom>
            <a:avLst/>
            <a:gdLst/>
            <a:ahLst/>
            <a:cxnLst/>
            <a:rect l="l" t="t" r="r" b="b"/>
            <a:pathLst>
              <a:path w="3387977" h="3260927">
                <a:moveTo>
                  <a:pt x="0" y="0"/>
                </a:moveTo>
                <a:lnTo>
                  <a:pt x="3387977" y="0"/>
                </a:lnTo>
                <a:lnTo>
                  <a:pt x="3387977" y="3260927"/>
                </a:lnTo>
                <a:lnTo>
                  <a:pt x="0" y="326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7568500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commit 이전 시점으로 되돌리는 행위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자체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를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삭제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하여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파일을 되돌리는 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초기화 (Reset)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여러 사람과 같은 환경에서 함께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작업하고 있다면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절대 금물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3473186" y="3929199"/>
            <a:ext cx="10867835" cy="0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34791" y="2977522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초기화 3가지 옵션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635032" y="4424499"/>
            <a:ext cx="2087966" cy="952500"/>
            <a:chOff x="0" y="0"/>
            <a:chExt cx="549917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9917" cy="250864"/>
            </a:xfrm>
            <a:custGeom>
              <a:avLst/>
              <a:gdLst/>
              <a:ahLst/>
              <a:cxnLst/>
              <a:rect l="l" t="t" r="r" b="b"/>
              <a:pathLst>
                <a:path w="549917" h="250864">
                  <a:moveTo>
                    <a:pt x="125432" y="0"/>
                  </a:moveTo>
                  <a:lnTo>
                    <a:pt x="424485" y="0"/>
                  </a:lnTo>
                  <a:cubicBezTo>
                    <a:pt x="493759" y="0"/>
                    <a:pt x="549917" y="56158"/>
                    <a:pt x="549917" y="125432"/>
                  </a:cubicBezTo>
                  <a:lnTo>
                    <a:pt x="549917" y="125432"/>
                  </a:lnTo>
                  <a:cubicBezTo>
                    <a:pt x="549917" y="194706"/>
                    <a:pt x="493759" y="250864"/>
                    <a:pt x="424485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9DB2B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49917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635024" y="4593727"/>
            <a:ext cx="20879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Soft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635032" y="5796099"/>
            <a:ext cx="2087966" cy="952500"/>
            <a:chOff x="0" y="0"/>
            <a:chExt cx="549917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9917" cy="250864"/>
            </a:xfrm>
            <a:custGeom>
              <a:avLst/>
              <a:gdLst/>
              <a:ahLst/>
              <a:cxnLst/>
              <a:rect l="l" t="t" r="r" b="b"/>
              <a:pathLst>
                <a:path w="549917" h="250864">
                  <a:moveTo>
                    <a:pt x="125432" y="0"/>
                  </a:moveTo>
                  <a:lnTo>
                    <a:pt x="424485" y="0"/>
                  </a:lnTo>
                  <a:cubicBezTo>
                    <a:pt x="493759" y="0"/>
                    <a:pt x="549917" y="56158"/>
                    <a:pt x="549917" y="125432"/>
                  </a:cubicBezTo>
                  <a:lnTo>
                    <a:pt x="549917" y="125432"/>
                  </a:lnTo>
                  <a:cubicBezTo>
                    <a:pt x="549917" y="194706"/>
                    <a:pt x="493759" y="250864"/>
                    <a:pt x="424485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526D8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549917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635024" y="5965327"/>
            <a:ext cx="20879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Mixed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635032" y="7167699"/>
            <a:ext cx="2087966" cy="952500"/>
            <a:chOff x="0" y="0"/>
            <a:chExt cx="549917" cy="250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9917" cy="250864"/>
            </a:xfrm>
            <a:custGeom>
              <a:avLst/>
              <a:gdLst/>
              <a:ahLst/>
              <a:cxnLst/>
              <a:rect l="l" t="t" r="r" b="b"/>
              <a:pathLst>
                <a:path w="549917" h="250864">
                  <a:moveTo>
                    <a:pt x="125432" y="0"/>
                  </a:moveTo>
                  <a:lnTo>
                    <a:pt x="424485" y="0"/>
                  </a:lnTo>
                  <a:cubicBezTo>
                    <a:pt x="493759" y="0"/>
                    <a:pt x="549917" y="56158"/>
                    <a:pt x="549917" y="125432"/>
                  </a:cubicBezTo>
                  <a:lnTo>
                    <a:pt x="549917" y="125432"/>
                  </a:lnTo>
                  <a:cubicBezTo>
                    <a:pt x="549917" y="194706"/>
                    <a:pt x="493759" y="250864"/>
                    <a:pt x="424485" y="250864"/>
                  </a:cubicBezTo>
                  <a:lnTo>
                    <a:pt x="125432" y="250864"/>
                  </a:lnTo>
                  <a:cubicBezTo>
                    <a:pt x="56158" y="250864"/>
                    <a:pt x="0" y="194706"/>
                    <a:pt x="0" y="125432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27374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549917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635024" y="7336927"/>
            <a:ext cx="2087973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Hard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72911" y="4593727"/>
            <a:ext cx="848006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내용을 유지시키고 Staged 상태 유지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72911" y="5965327"/>
            <a:ext cx="8480065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작업 내용을 유지시키지만 Unstaged 상태로 전환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72911" y="7336927"/>
            <a:ext cx="376455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모든 작업 내용 초기화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5959" y="7336927"/>
            <a:ext cx="243640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되돌릴 수 없음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GitHub 리포지토리 생성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162053" y="4985561"/>
            <a:ext cx="7963894" cy="2414935"/>
            <a:chOff x="0" y="-22457"/>
            <a:chExt cx="10618526" cy="321991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22457"/>
              <a:ext cx="3175000" cy="3219913"/>
              <a:chOff x="0" y="-6682"/>
              <a:chExt cx="944726" cy="9580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4726" cy="944726"/>
              </a:xfrm>
              <a:custGeom>
                <a:avLst/>
                <a:gdLst/>
                <a:ahLst/>
                <a:cxnLst/>
                <a:rect l="l" t="t" r="r" b="b"/>
                <a:pathLst>
                  <a:path w="944726" h="944726">
                    <a:moveTo>
                      <a:pt x="472363" y="0"/>
                    </a:moveTo>
                    <a:cubicBezTo>
                      <a:pt x="211484" y="0"/>
                      <a:pt x="0" y="211484"/>
                      <a:pt x="0" y="472363"/>
                    </a:cubicBezTo>
                    <a:cubicBezTo>
                      <a:pt x="0" y="733242"/>
                      <a:pt x="211484" y="944726"/>
                      <a:pt x="472363" y="944726"/>
                    </a:cubicBezTo>
                    <a:cubicBezTo>
                      <a:pt x="733242" y="944726"/>
                      <a:pt x="944726" y="733242"/>
                      <a:pt x="944726" y="472363"/>
                    </a:cubicBezTo>
                    <a:cubicBezTo>
                      <a:pt x="944726" y="211484"/>
                      <a:pt x="733242" y="0"/>
                      <a:pt x="472363" y="0"/>
                    </a:cubicBezTo>
                    <a:close/>
                  </a:path>
                </a:pathLst>
              </a:custGeom>
              <a:solidFill>
                <a:srgbClr val="3C547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88568" y="-6682"/>
                <a:ext cx="767590" cy="958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200"/>
                  </a:lnSpc>
                </a:pPr>
                <a:r>
                  <a:rPr lang="en-US" sz="8000" b="1" dirty="0">
                    <a:solidFill>
                      <a:srgbClr val="FFFFFF"/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왜?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627672" y="654050"/>
              <a:ext cx="6990854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00"/>
                </a:lnSpc>
              </a:pPr>
              <a:r>
                <a:rPr lang="en-US" sz="60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라는 말의 중요성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GitKraken 실행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a Repo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602668" y="5143500"/>
            <a:ext cx="1610349" cy="380980"/>
            <a:chOff x="0" y="0"/>
            <a:chExt cx="424125" cy="100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4125" cy="100340"/>
            </a:xfrm>
            <a:custGeom>
              <a:avLst/>
              <a:gdLst/>
              <a:ahLst/>
              <a:cxnLst/>
              <a:rect l="l" t="t" r="r" b="b"/>
              <a:pathLst>
                <a:path w="424125" h="100340">
                  <a:moveTo>
                    <a:pt x="50170" y="0"/>
                  </a:moveTo>
                  <a:lnTo>
                    <a:pt x="373955" y="0"/>
                  </a:lnTo>
                  <a:cubicBezTo>
                    <a:pt x="387261" y="0"/>
                    <a:pt x="400022" y="5286"/>
                    <a:pt x="409430" y="14695"/>
                  </a:cubicBezTo>
                  <a:cubicBezTo>
                    <a:pt x="418839" y="24103"/>
                    <a:pt x="424125" y="36864"/>
                    <a:pt x="424125" y="50170"/>
                  </a:cubicBezTo>
                  <a:lnTo>
                    <a:pt x="424125" y="50170"/>
                  </a:lnTo>
                  <a:cubicBezTo>
                    <a:pt x="424125" y="63476"/>
                    <a:pt x="418839" y="76237"/>
                    <a:pt x="409430" y="85646"/>
                  </a:cubicBezTo>
                  <a:cubicBezTo>
                    <a:pt x="400022" y="95055"/>
                    <a:pt x="387261" y="100340"/>
                    <a:pt x="373955" y="100340"/>
                  </a:cubicBezTo>
                  <a:lnTo>
                    <a:pt x="50170" y="100340"/>
                  </a:lnTo>
                  <a:cubicBezTo>
                    <a:pt x="36864" y="100340"/>
                    <a:pt x="24103" y="95055"/>
                    <a:pt x="14695" y="85646"/>
                  </a:cubicBezTo>
                  <a:cubicBezTo>
                    <a:pt x="5286" y="76237"/>
                    <a:pt x="0" y="63476"/>
                    <a:pt x="0" y="50170"/>
                  </a:cubicBezTo>
                  <a:lnTo>
                    <a:pt x="0" y="50170"/>
                  </a:lnTo>
                  <a:cubicBezTo>
                    <a:pt x="0" y="36864"/>
                    <a:pt x="5286" y="24103"/>
                    <a:pt x="14695" y="14695"/>
                  </a:cubicBezTo>
                  <a:cubicBezTo>
                    <a:pt x="24103" y="5286"/>
                    <a:pt x="36864" y="0"/>
                    <a:pt x="501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24125" cy="15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783667" y="4421613"/>
            <a:ext cx="4301692" cy="1160291"/>
            <a:chOff x="0" y="0"/>
            <a:chExt cx="1132956" cy="3055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2956" cy="305591"/>
            </a:xfrm>
            <a:custGeom>
              <a:avLst/>
              <a:gdLst/>
              <a:ahLst/>
              <a:cxnLst/>
              <a:rect l="l" t="t" r="r" b="b"/>
              <a:pathLst>
                <a:path w="1132956" h="305591">
                  <a:moveTo>
                    <a:pt x="26996" y="0"/>
                  </a:moveTo>
                  <a:lnTo>
                    <a:pt x="1105960" y="0"/>
                  </a:lnTo>
                  <a:cubicBezTo>
                    <a:pt x="1120869" y="0"/>
                    <a:pt x="1132956" y="12087"/>
                    <a:pt x="1132956" y="26996"/>
                  </a:cubicBezTo>
                  <a:lnTo>
                    <a:pt x="1132956" y="278595"/>
                  </a:lnTo>
                  <a:cubicBezTo>
                    <a:pt x="1132956" y="293505"/>
                    <a:pt x="1120869" y="305591"/>
                    <a:pt x="1105960" y="305591"/>
                  </a:cubicBezTo>
                  <a:lnTo>
                    <a:pt x="26996" y="305591"/>
                  </a:lnTo>
                  <a:cubicBezTo>
                    <a:pt x="12087" y="305591"/>
                    <a:pt x="0" y="293505"/>
                    <a:pt x="0" y="278595"/>
                  </a:cubicBezTo>
                  <a:lnTo>
                    <a:pt x="0" y="26996"/>
                  </a:lnTo>
                  <a:cubicBezTo>
                    <a:pt x="0" y="12087"/>
                    <a:pt x="12087" y="0"/>
                    <a:pt x="26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32956" cy="36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생성한 리포지토리 정보 입력 후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Clone the repo!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463877" y="3571983"/>
            <a:ext cx="590752" cy="245891"/>
            <a:chOff x="0" y="0"/>
            <a:chExt cx="155589" cy="647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5589" cy="64761"/>
            </a:xfrm>
            <a:custGeom>
              <a:avLst/>
              <a:gdLst/>
              <a:ahLst/>
              <a:cxnLst/>
              <a:rect l="l" t="t" r="r" b="b"/>
              <a:pathLst>
                <a:path w="155589" h="64761">
                  <a:moveTo>
                    <a:pt x="32381" y="0"/>
                  </a:moveTo>
                  <a:lnTo>
                    <a:pt x="123208" y="0"/>
                  </a:lnTo>
                  <a:cubicBezTo>
                    <a:pt x="131796" y="0"/>
                    <a:pt x="140032" y="3412"/>
                    <a:pt x="146105" y="9484"/>
                  </a:cubicBezTo>
                  <a:cubicBezTo>
                    <a:pt x="152177" y="15557"/>
                    <a:pt x="155589" y="23793"/>
                    <a:pt x="155589" y="32381"/>
                  </a:cubicBezTo>
                  <a:lnTo>
                    <a:pt x="155589" y="32381"/>
                  </a:lnTo>
                  <a:cubicBezTo>
                    <a:pt x="155589" y="40969"/>
                    <a:pt x="152177" y="49205"/>
                    <a:pt x="146105" y="55277"/>
                  </a:cubicBezTo>
                  <a:cubicBezTo>
                    <a:pt x="140032" y="61350"/>
                    <a:pt x="131796" y="64761"/>
                    <a:pt x="123208" y="64761"/>
                  </a:cubicBezTo>
                  <a:lnTo>
                    <a:pt x="32381" y="64761"/>
                  </a:lnTo>
                  <a:cubicBezTo>
                    <a:pt x="23793" y="64761"/>
                    <a:pt x="15557" y="61350"/>
                    <a:pt x="9484" y="55277"/>
                  </a:cubicBezTo>
                  <a:cubicBezTo>
                    <a:pt x="3412" y="49205"/>
                    <a:pt x="0" y="40969"/>
                    <a:pt x="0" y="32381"/>
                  </a:cubicBezTo>
                  <a:lnTo>
                    <a:pt x="0" y="32381"/>
                  </a:lnTo>
                  <a:cubicBezTo>
                    <a:pt x="0" y="23793"/>
                    <a:pt x="3412" y="15557"/>
                    <a:pt x="9484" y="9484"/>
                  </a:cubicBezTo>
                  <a:cubicBezTo>
                    <a:pt x="15557" y="3412"/>
                    <a:pt x="23793" y="0"/>
                    <a:pt x="32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5589" cy="12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6" name="AutoShape 26"/>
          <p:cNvSpPr/>
          <p:nvPr/>
        </p:nvSpPr>
        <p:spPr>
          <a:xfrm flipH="1" flipV="1">
            <a:off x="10150006" y="3796249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Open Now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859" y="3006142"/>
            <a:ext cx="7142282" cy="4758545"/>
          </a:xfrm>
          <a:custGeom>
            <a:avLst/>
            <a:gdLst/>
            <a:ahLst/>
            <a:cxnLst/>
            <a:rect l="l" t="t" r="r" b="b"/>
            <a:pathLst>
              <a:path w="7142282" h="4758545">
                <a:moveTo>
                  <a:pt x="0" y="0"/>
                </a:moveTo>
                <a:lnTo>
                  <a:pt x="7142282" y="0"/>
                </a:lnTo>
                <a:lnTo>
                  <a:pt x="7142282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리포지토리 내에 새로운 파일 생성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05987" cy="4739831"/>
          </a:xfrm>
          <a:custGeom>
            <a:avLst/>
            <a:gdLst/>
            <a:ahLst/>
            <a:cxnLst/>
            <a:rect l="l" t="t" r="r" b="b"/>
            <a:pathLst>
              <a:path w="7405987" h="4739831">
                <a:moveTo>
                  <a:pt x="0" y="0"/>
                </a:moveTo>
                <a:lnTo>
                  <a:pt x="7405987" y="0"/>
                </a:lnTo>
                <a:lnTo>
                  <a:pt x="7405987" y="4739832"/>
                </a:lnTo>
                <a:lnTo>
                  <a:pt x="0" y="4739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12913719" y="4689770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커밋 할 파일 옆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229601" y="4478373"/>
            <a:ext cx="569241" cy="250912"/>
            <a:chOff x="0" y="0"/>
            <a:chExt cx="149923" cy="660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9923" cy="66084"/>
            </a:xfrm>
            <a:custGeom>
              <a:avLst/>
              <a:gdLst/>
              <a:ahLst/>
              <a:cxnLst/>
              <a:rect l="l" t="t" r="r" b="b"/>
              <a:pathLst>
                <a:path w="149923" h="66084">
                  <a:moveTo>
                    <a:pt x="33042" y="0"/>
                  </a:moveTo>
                  <a:lnTo>
                    <a:pt x="116882" y="0"/>
                  </a:lnTo>
                  <a:cubicBezTo>
                    <a:pt x="125645" y="0"/>
                    <a:pt x="134049" y="3481"/>
                    <a:pt x="140246" y="9678"/>
                  </a:cubicBezTo>
                  <a:cubicBezTo>
                    <a:pt x="146442" y="15874"/>
                    <a:pt x="149923" y="24279"/>
                    <a:pt x="149923" y="33042"/>
                  </a:cubicBezTo>
                  <a:lnTo>
                    <a:pt x="149923" y="33042"/>
                  </a:lnTo>
                  <a:cubicBezTo>
                    <a:pt x="149923" y="41805"/>
                    <a:pt x="146442" y="50209"/>
                    <a:pt x="140246" y="56406"/>
                  </a:cubicBezTo>
                  <a:cubicBezTo>
                    <a:pt x="134049" y="62603"/>
                    <a:pt x="125645" y="66084"/>
                    <a:pt x="116882" y="66084"/>
                  </a:cubicBezTo>
                  <a:lnTo>
                    <a:pt x="33042" y="66084"/>
                  </a:lnTo>
                  <a:cubicBezTo>
                    <a:pt x="24279" y="66084"/>
                    <a:pt x="15874" y="62603"/>
                    <a:pt x="9678" y="56406"/>
                  </a:cubicBezTo>
                  <a:cubicBezTo>
                    <a:pt x="3481" y="50209"/>
                    <a:pt x="0" y="41805"/>
                    <a:pt x="0" y="33042"/>
                  </a:cubicBezTo>
                  <a:lnTo>
                    <a:pt x="0" y="33042"/>
                  </a:lnTo>
                  <a:cubicBezTo>
                    <a:pt x="0" y="24279"/>
                    <a:pt x="3481" y="15874"/>
                    <a:pt x="9678" y="9678"/>
                  </a:cubicBezTo>
                  <a:cubicBezTo>
                    <a:pt x="15874" y="3481"/>
                    <a:pt x="24279" y="0"/>
                    <a:pt x="3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49923" cy="123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69953" y="6431709"/>
            <a:ext cx="2351522" cy="710676"/>
            <a:chOff x="0" y="0"/>
            <a:chExt cx="619331" cy="1871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9331" cy="187174"/>
            </a:xfrm>
            <a:custGeom>
              <a:avLst/>
              <a:gdLst/>
              <a:ahLst/>
              <a:cxnLst/>
              <a:rect l="l" t="t" r="r" b="b"/>
              <a:pathLst>
                <a:path w="619331" h="187174">
                  <a:moveTo>
                    <a:pt x="49385" y="0"/>
                  </a:moveTo>
                  <a:lnTo>
                    <a:pt x="569947" y="0"/>
                  </a:lnTo>
                  <a:cubicBezTo>
                    <a:pt x="583044" y="0"/>
                    <a:pt x="595605" y="5203"/>
                    <a:pt x="604867" y="14464"/>
                  </a:cubicBezTo>
                  <a:cubicBezTo>
                    <a:pt x="614128" y="23726"/>
                    <a:pt x="619331" y="36287"/>
                    <a:pt x="619331" y="49385"/>
                  </a:cubicBezTo>
                  <a:lnTo>
                    <a:pt x="619331" y="137789"/>
                  </a:lnTo>
                  <a:cubicBezTo>
                    <a:pt x="619331" y="165064"/>
                    <a:pt x="597221" y="187174"/>
                    <a:pt x="569947" y="187174"/>
                  </a:cubicBezTo>
                  <a:lnTo>
                    <a:pt x="49385" y="187174"/>
                  </a:lnTo>
                  <a:cubicBezTo>
                    <a:pt x="22110" y="187174"/>
                    <a:pt x="0" y="165064"/>
                    <a:pt x="0" y="137789"/>
                  </a:cubicBezTo>
                  <a:lnTo>
                    <a:pt x="0" y="49385"/>
                  </a:lnTo>
                  <a:cubicBezTo>
                    <a:pt x="0" y="22110"/>
                    <a:pt x="22110" y="0"/>
                    <a:pt x="49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19331" cy="244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커밋 메시지 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78176" y="7247344"/>
            <a:ext cx="2354263" cy="346135"/>
            <a:chOff x="0" y="0"/>
            <a:chExt cx="620053" cy="91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053" cy="91163"/>
            </a:xfrm>
            <a:custGeom>
              <a:avLst/>
              <a:gdLst/>
              <a:ahLst/>
              <a:cxnLst/>
              <a:rect l="l" t="t" r="r" b="b"/>
              <a:pathLst>
                <a:path w="620053" h="91163">
                  <a:moveTo>
                    <a:pt x="45582" y="0"/>
                  </a:moveTo>
                  <a:lnTo>
                    <a:pt x="574471" y="0"/>
                  </a:lnTo>
                  <a:cubicBezTo>
                    <a:pt x="586560" y="0"/>
                    <a:pt x="598154" y="4802"/>
                    <a:pt x="606702" y="13351"/>
                  </a:cubicBezTo>
                  <a:cubicBezTo>
                    <a:pt x="615251" y="21899"/>
                    <a:pt x="620053" y="33493"/>
                    <a:pt x="620053" y="45582"/>
                  </a:cubicBezTo>
                  <a:lnTo>
                    <a:pt x="620053" y="45582"/>
                  </a:lnTo>
                  <a:cubicBezTo>
                    <a:pt x="620053" y="57671"/>
                    <a:pt x="615251" y="69264"/>
                    <a:pt x="606702" y="77813"/>
                  </a:cubicBezTo>
                  <a:cubicBezTo>
                    <a:pt x="598154" y="86361"/>
                    <a:pt x="586560" y="91163"/>
                    <a:pt x="574471" y="91163"/>
                  </a:cubicBezTo>
                  <a:lnTo>
                    <a:pt x="45582" y="91163"/>
                  </a:lnTo>
                  <a:cubicBezTo>
                    <a:pt x="33493" y="91163"/>
                    <a:pt x="21899" y="86361"/>
                    <a:pt x="13351" y="77813"/>
                  </a:cubicBezTo>
                  <a:cubicBezTo>
                    <a:pt x="4802" y="69264"/>
                    <a:pt x="0" y="57671"/>
                    <a:pt x="0" y="45582"/>
                  </a:cubicBezTo>
                  <a:lnTo>
                    <a:pt x="0" y="45582"/>
                  </a:lnTo>
                  <a:cubicBezTo>
                    <a:pt x="0" y="33493"/>
                    <a:pt x="4802" y="21899"/>
                    <a:pt x="13351" y="13351"/>
                  </a:cubicBezTo>
                  <a:cubicBezTo>
                    <a:pt x="21899" y="4802"/>
                    <a:pt x="33493" y="0"/>
                    <a:pt x="45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0053" cy="14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2709" y="7093484"/>
            <a:ext cx="2978492" cy="653855"/>
            <a:chOff x="0" y="0"/>
            <a:chExt cx="3971322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 할 파일의 개수에 따라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버튼에 적힌 숫자가 달라짐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 to 1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6302930" y="4283067"/>
            <a:ext cx="390557" cy="316124"/>
            <a:chOff x="0" y="0"/>
            <a:chExt cx="102863" cy="832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863" cy="83259"/>
            </a:xfrm>
            <a:custGeom>
              <a:avLst/>
              <a:gdLst/>
              <a:ahLst/>
              <a:cxnLst/>
              <a:rect l="l" t="t" r="r" b="b"/>
              <a:pathLst>
                <a:path w="102863" h="83259">
                  <a:moveTo>
                    <a:pt x="41629" y="0"/>
                  </a:moveTo>
                  <a:lnTo>
                    <a:pt x="61233" y="0"/>
                  </a:lnTo>
                  <a:cubicBezTo>
                    <a:pt x="84225" y="0"/>
                    <a:pt x="102863" y="18638"/>
                    <a:pt x="102863" y="41629"/>
                  </a:cubicBezTo>
                  <a:lnTo>
                    <a:pt x="102863" y="41629"/>
                  </a:lnTo>
                  <a:cubicBezTo>
                    <a:pt x="102863" y="52670"/>
                    <a:pt x="98477" y="63259"/>
                    <a:pt x="90670" y="71066"/>
                  </a:cubicBezTo>
                  <a:cubicBezTo>
                    <a:pt x="82863" y="78873"/>
                    <a:pt x="72274" y="83259"/>
                    <a:pt x="61233" y="83259"/>
                  </a:cubicBezTo>
                  <a:lnTo>
                    <a:pt x="41629" y="83259"/>
                  </a:lnTo>
                  <a:cubicBezTo>
                    <a:pt x="30589" y="83259"/>
                    <a:pt x="20000" y="78873"/>
                    <a:pt x="12193" y="71066"/>
                  </a:cubicBezTo>
                  <a:cubicBezTo>
                    <a:pt x="4386" y="63259"/>
                    <a:pt x="0" y="52670"/>
                    <a:pt x="0" y="41629"/>
                  </a:cubicBezTo>
                  <a:lnTo>
                    <a:pt x="0" y="41629"/>
                  </a:lnTo>
                  <a:cubicBezTo>
                    <a:pt x="0" y="30589"/>
                    <a:pt x="4386" y="20000"/>
                    <a:pt x="12193" y="12193"/>
                  </a:cubicBezTo>
                  <a:cubicBezTo>
                    <a:pt x="20000" y="4386"/>
                    <a:pt x="30589" y="0"/>
                    <a:pt x="41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2863" cy="14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823284" y="4589666"/>
            <a:ext cx="2479646" cy="653855"/>
            <a:chOff x="0" y="0"/>
            <a:chExt cx="3306194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306194" cy="871807"/>
              <a:chOff x="0" y="0"/>
              <a:chExt cx="562752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6275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62752" h="148391">
                    <a:moveTo>
                      <a:pt x="31222" y="0"/>
                    </a:moveTo>
                    <a:lnTo>
                      <a:pt x="531530" y="0"/>
                    </a:lnTo>
                    <a:cubicBezTo>
                      <a:pt x="548773" y="0"/>
                      <a:pt x="562752" y="13979"/>
                      <a:pt x="562752" y="31222"/>
                    </a:cubicBezTo>
                    <a:lnTo>
                      <a:pt x="562752" y="117170"/>
                    </a:lnTo>
                    <a:cubicBezTo>
                      <a:pt x="562752" y="134413"/>
                      <a:pt x="548773" y="148391"/>
                      <a:pt x="531530" y="148391"/>
                    </a:cubicBezTo>
                    <a:lnTo>
                      <a:pt x="31222" y="148391"/>
                    </a:lnTo>
                    <a:cubicBezTo>
                      <a:pt x="13979" y="148391"/>
                      <a:pt x="0" y="134413"/>
                      <a:pt x="0" y="117170"/>
                    </a:cubicBezTo>
                    <a:lnTo>
                      <a:pt x="0" y="31222"/>
                    </a:lnTo>
                    <a:cubicBezTo>
                      <a:pt x="0" y="13979"/>
                      <a:pt x="13979" y="0"/>
                      <a:pt x="3122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56275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30619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push 할 커밋이 있다면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위쪽 화살표로 표시됨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410" y="6995515"/>
            <a:ext cx="2225659" cy="631339"/>
            <a:chOff x="0" y="0"/>
            <a:chExt cx="586182" cy="1662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6182" cy="166279"/>
            </a:xfrm>
            <a:custGeom>
              <a:avLst/>
              <a:gdLst/>
              <a:ahLst/>
              <a:cxnLst/>
              <a:rect l="l" t="t" r="r" b="b"/>
              <a:pathLst>
                <a:path w="586182" h="166279">
                  <a:moveTo>
                    <a:pt x="52177" y="0"/>
                  </a:moveTo>
                  <a:lnTo>
                    <a:pt x="534004" y="0"/>
                  </a:lnTo>
                  <a:cubicBezTo>
                    <a:pt x="562821" y="0"/>
                    <a:pt x="586182" y="23361"/>
                    <a:pt x="586182" y="52177"/>
                  </a:cubicBezTo>
                  <a:lnTo>
                    <a:pt x="586182" y="114101"/>
                  </a:lnTo>
                  <a:cubicBezTo>
                    <a:pt x="586182" y="142918"/>
                    <a:pt x="562821" y="166279"/>
                    <a:pt x="534004" y="166279"/>
                  </a:cubicBezTo>
                  <a:lnTo>
                    <a:pt x="52177" y="166279"/>
                  </a:lnTo>
                  <a:cubicBezTo>
                    <a:pt x="23361" y="166279"/>
                    <a:pt x="0" y="142918"/>
                    <a:pt x="0" y="114101"/>
                  </a:cubicBezTo>
                  <a:lnTo>
                    <a:pt x="0" y="52177"/>
                  </a:lnTo>
                  <a:cubicBezTo>
                    <a:pt x="0" y="23361"/>
                    <a:pt x="23361" y="0"/>
                    <a:pt x="521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6182" cy="22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3880286" y="4965273"/>
            <a:ext cx="2381250" cy="2418381"/>
            <a:chOff x="0" y="-14731"/>
            <a:chExt cx="944726" cy="9594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4726" cy="944726"/>
            </a:xfrm>
            <a:custGeom>
              <a:avLst/>
              <a:gdLst/>
              <a:ahLst/>
              <a:cxnLst/>
              <a:rect l="l" t="t" r="r" b="b"/>
              <a:pathLst>
                <a:path w="944726" h="944726">
                  <a:moveTo>
                    <a:pt x="472363" y="0"/>
                  </a:moveTo>
                  <a:cubicBezTo>
                    <a:pt x="211484" y="0"/>
                    <a:pt x="0" y="211484"/>
                    <a:pt x="0" y="472363"/>
                  </a:cubicBezTo>
                  <a:cubicBezTo>
                    <a:pt x="0" y="733242"/>
                    <a:pt x="211484" y="944726"/>
                    <a:pt x="472363" y="944726"/>
                  </a:cubicBezTo>
                  <a:cubicBezTo>
                    <a:pt x="733242" y="944726"/>
                    <a:pt x="944726" y="733242"/>
                    <a:pt x="944726" y="472363"/>
                  </a:cubicBezTo>
                  <a:cubicBezTo>
                    <a:pt x="944726" y="211484"/>
                    <a:pt x="733242" y="0"/>
                    <a:pt x="472363" y="0"/>
                  </a:cubicBez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568" y="-14731"/>
              <a:ext cx="767590" cy="95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b="1" dirty="0">
                  <a:solidFill>
                    <a:srgbClr val="FFFFFF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왜?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시작하기 전에..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</a:t>
            </a:r>
          </a:p>
        </p:txBody>
      </p:sp>
      <p:sp>
        <p:nvSpPr>
          <p:cNvPr id="27" name="AutoShape 27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어떤한 경우든 ‘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그냥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‘은 없다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끊임없이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하고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탐구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사람의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경험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을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묻고 공유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중요한 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859" y="3006142"/>
            <a:ext cx="7142282" cy="4758545"/>
          </a:xfrm>
          <a:custGeom>
            <a:avLst/>
            <a:gdLst/>
            <a:ahLst/>
            <a:cxnLst/>
            <a:rect l="l" t="t" r="r" b="b"/>
            <a:pathLst>
              <a:path w="7142282" h="4758545">
                <a:moveTo>
                  <a:pt x="0" y="0"/>
                </a:moveTo>
                <a:lnTo>
                  <a:pt x="7142282" y="0"/>
                </a:lnTo>
                <a:lnTo>
                  <a:pt x="7142282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커밋한 파일에 새로운 내용 추가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183784" y="4778284"/>
            <a:ext cx="1557527" cy="275720"/>
            <a:chOff x="0" y="0"/>
            <a:chExt cx="410213" cy="726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0213" cy="72618"/>
            </a:xfrm>
            <a:custGeom>
              <a:avLst/>
              <a:gdLst/>
              <a:ahLst/>
              <a:cxnLst/>
              <a:rect l="l" t="t" r="r" b="b"/>
              <a:pathLst>
                <a:path w="410213" h="72618">
                  <a:moveTo>
                    <a:pt x="36309" y="0"/>
                  </a:moveTo>
                  <a:lnTo>
                    <a:pt x="373904" y="0"/>
                  </a:lnTo>
                  <a:cubicBezTo>
                    <a:pt x="393957" y="0"/>
                    <a:pt x="410213" y="16256"/>
                    <a:pt x="410213" y="36309"/>
                  </a:cubicBezTo>
                  <a:lnTo>
                    <a:pt x="410213" y="36309"/>
                  </a:lnTo>
                  <a:cubicBezTo>
                    <a:pt x="410213" y="56362"/>
                    <a:pt x="393957" y="72618"/>
                    <a:pt x="373904" y="72618"/>
                  </a:cubicBezTo>
                  <a:lnTo>
                    <a:pt x="36309" y="72618"/>
                  </a:lnTo>
                  <a:cubicBezTo>
                    <a:pt x="16256" y="72618"/>
                    <a:pt x="0" y="56362"/>
                    <a:pt x="0" y="36309"/>
                  </a:cubicBezTo>
                  <a:lnTo>
                    <a:pt x="0" y="36309"/>
                  </a:lnTo>
                  <a:cubicBezTo>
                    <a:pt x="0" y="16256"/>
                    <a:pt x="16256" y="0"/>
                    <a:pt x="36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10213" cy="129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메뉴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Discard changes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456786" y="4446673"/>
            <a:ext cx="921000" cy="304749"/>
            <a:chOff x="0" y="0"/>
            <a:chExt cx="242568" cy="802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2568" cy="80263"/>
            </a:xfrm>
            <a:custGeom>
              <a:avLst/>
              <a:gdLst/>
              <a:ahLst/>
              <a:cxnLst/>
              <a:rect l="l" t="t" r="r" b="b"/>
              <a:pathLst>
                <a:path w="242568" h="80263">
                  <a:moveTo>
                    <a:pt x="40132" y="0"/>
                  </a:moveTo>
                  <a:lnTo>
                    <a:pt x="202437" y="0"/>
                  </a:lnTo>
                  <a:cubicBezTo>
                    <a:pt x="213080" y="0"/>
                    <a:pt x="223288" y="4228"/>
                    <a:pt x="230814" y="11754"/>
                  </a:cubicBezTo>
                  <a:cubicBezTo>
                    <a:pt x="238340" y="19280"/>
                    <a:pt x="242568" y="29488"/>
                    <a:pt x="242568" y="40132"/>
                  </a:cubicBezTo>
                  <a:lnTo>
                    <a:pt x="242568" y="40132"/>
                  </a:lnTo>
                  <a:cubicBezTo>
                    <a:pt x="242568" y="62296"/>
                    <a:pt x="224601" y="80263"/>
                    <a:pt x="202437" y="80263"/>
                  </a:cubicBezTo>
                  <a:lnTo>
                    <a:pt x="40132" y="80263"/>
                  </a:lnTo>
                  <a:cubicBezTo>
                    <a:pt x="29488" y="80263"/>
                    <a:pt x="19280" y="76035"/>
                    <a:pt x="11754" y="68509"/>
                  </a:cubicBezTo>
                  <a:cubicBezTo>
                    <a:pt x="4228" y="60983"/>
                    <a:pt x="0" y="50775"/>
                    <a:pt x="0" y="40132"/>
                  </a:cubicBezTo>
                  <a:lnTo>
                    <a:pt x="0" y="40132"/>
                  </a:lnTo>
                  <a:cubicBezTo>
                    <a:pt x="0" y="29488"/>
                    <a:pt x="4228" y="19280"/>
                    <a:pt x="11754" y="11754"/>
                  </a:cubicBezTo>
                  <a:cubicBezTo>
                    <a:pt x="19280" y="4228"/>
                    <a:pt x="29488" y="0"/>
                    <a:pt x="401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42568" cy="137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377787" y="4114181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41311" y="4471261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01892" y="4421204"/>
            <a:ext cx="2484216" cy="660435"/>
            <a:chOff x="0" y="0"/>
            <a:chExt cx="3312288" cy="8805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312288" cy="880580"/>
              <a:chOff x="0" y="0"/>
              <a:chExt cx="563789" cy="14988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63789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563789" h="149885">
                    <a:moveTo>
                      <a:pt x="31164" y="0"/>
                    </a:moveTo>
                    <a:lnTo>
                      <a:pt x="532625" y="0"/>
                    </a:lnTo>
                    <a:cubicBezTo>
                      <a:pt x="540890" y="0"/>
                      <a:pt x="548817" y="3283"/>
                      <a:pt x="554661" y="9128"/>
                    </a:cubicBezTo>
                    <a:cubicBezTo>
                      <a:pt x="560506" y="14972"/>
                      <a:pt x="563789" y="22899"/>
                      <a:pt x="563789" y="31164"/>
                    </a:cubicBezTo>
                    <a:lnTo>
                      <a:pt x="563789" y="118720"/>
                    </a:lnTo>
                    <a:cubicBezTo>
                      <a:pt x="563789" y="126986"/>
                      <a:pt x="560506" y="134912"/>
                      <a:pt x="554661" y="140757"/>
                    </a:cubicBezTo>
                    <a:cubicBezTo>
                      <a:pt x="548817" y="146601"/>
                      <a:pt x="540890" y="149885"/>
                      <a:pt x="532625" y="149885"/>
                    </a:cubicBezTo>
                    <a:lnTo>
                      <a:pt x="31164" y="149885"/>
                    </a:lnTo>
                    <a:cubicBezTo>
                      <a:pt x="22899" y="149885"/>
                      <a:pt x="14972" y="146601"/>
                      <a:pt x="9128" y="140757"/>
                    </a:cubicBezTo>
                    <a:cubicBezTo>
                      <a:pt x="3283" y="134912"/>
                      <a:pt x="0" y="126986"/>
                      <a:pt x="0" y="118720"/>
                    </a:cubicBezTo>
                    <a:lnTo>
                      <a:pt x="0" y="31164"/>
                    </a:lnTo>
                    <a:cubicBezTo>
                      <a:pt x="0" y="22899"/>
                      <a:pt x="3283" y="14972"/>
                      <a:pt x="9128" y="9128"/>
                    </a:cubicBezTo>
                    <a:cubicBezTo>
                      <a:pt x="14972" y="3283"/>
                      <a:pt x="22899" y="0"/>
                      <a:pt x="31164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563789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7693"/>
              <a:ext cx="3312288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폐기할 파일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오른쪽 버튼 클릭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57759" y="3574456"/>
            <a:ext cx="1130807" cy="228095"/>
            <a:chOff x="0" y="0"/>
            <a:chExt cx="297826" cy="600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7826" cy="60075"/>
            </a:xfrm>
            <a:custGeom>
              <a:avLst/>
              <a:gdLst/>
              <a:ahLst/>
              <a:cxnLst/>
              <a:rect l="l" t="t" r="r" b="b"/>
              <a:pathLst>
                <a:path w="297826" h="60075">
                  <a:moveTo>
                    <a:pt x="30037" y="0"/>
                  </a:moveTo>
                  <a:lnTo>
                    <a:pt x="267788" y="0"/>
                  </a:lnTo>
                  <a:cubicBezTo>
                    <a:pt x="275755" y="0"/>
                    <a:pt x="283395" y="3165"/>
                    <a:pt x="289028" y="8798"/>
                  </a:cubicBezTo>
                  <a:cubicBezTo>
                    <a:pt x="294661" y="14431"/>
                    <a:pt x="297826" y="22071"/>
                    <a:pt x="297826" y="30037"/>
                  </a:cubicBezTo>
                  <a:lnTo>
                    <a:pt x="297826" y="30037"/>
                  </a:lnTo>
                  <a:cubicBezTo>
                    <a:pt x="297826" y="46626"/>
                    <a:pt x="284378" y="60075"/>
                    <a:pt x="267788" y="60075"/>
                  </a:cubicBezTo>
                  <a:lnTo>
                    <a:pt x="30037" y="60075"/>
                  </a:lnTo>
                  <a:cubicBezTo>
                    <a:pt x="22071" y="60075"/>
                    <a:pt x="14431" y="56910"/>
                    <a:pt x="8798" y="51277"/>
                  </a:cubicBezTo>
                  <a:cubicBezTo>
                    <a:pt x="3165" y="45644"/>
                    <a:pt x="0" y="38004"/>
                    <a:pt x="0" y="30037"/>
                  </a:cubicBezTo>
                  <a:lnTo>
                    <a:pt x="0" y="30037"/>
                  </a:lnTo>
                  <a:cubicBezTo>
                    <a:pt x="0" y="22071"/>
                    <a:pt x="3165" y="14431"/>
                    <a:pt x="8798" y="8798"/>
                  </a:cubicBezTo>
                  <a:cubicBezTo>
                    <a:pt x="14431" y="3165"/>
                    <a:pt x="22071" y="0"/>
                    <a:pt x="300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97826" cy="11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Discard Unstaged Changes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593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15. 변경점 폐기 결과 확인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859" y="3006142"/>
            <a:ext cx="7142282" cy="4758545"/>
          </a:xfrm>
          <a:custGeom>
            <a:avLst/>
            <a:gdLst/>
            <a:ahLst/>
            <a:cxnLst/>
            <a:rect l="l" t="t" r="r" b="b"/>
            <a:pathLst>
              <a:path w="7142282" h="4758545">
                <a:moveTo>
                  <a:pt x="0" y="0"/>
                </a:moveTo>
                <a:lnTo>
                  <a:pt x="7142282" y="0"/>
                </a:lnTo>
                <a:lnTo>
                  <a:pt x="7142282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16. 리포지토리 내에 새로운 파일 생성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250556" y="4482183"/>
            <a:ext cx="569241" cy="250912"/>
            <a:chOff x="0" y="0"/>
            <a:chExt cx="149923" cy="660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9923" cy="66084"/>
            </a:xfrm>
            <a:custGeom>
              <a:avLst/>
              <a:gdLst/>
              <a:ahLst/>
              <a:cxnLst/>
              <a:rect l="l" t="t" r="r" b="b"/>
              <a:pathLst>
                <a:path w="149923" h="66084">
                  <a:moveTo>
                    <a:pt x="33042" y="0"/>
                  </a:moveTo>
                  <a:lnTo>
                    <a:pt x="116882" y="0"/>
                  </a:lnTo>
                  <a:cubicBezTo>
                    <a:pt x="125645" y="0"/>
                    <a:pt x="134049" y="3481"/>
                    <a:pt x="140246" y="9678"/>
                  </a:cubicBezTo>
                  <a:cubicBezTo>
                    <a:pt x="146442" y="15874"/>
                    <a:pt x="149923" y="24279"/>
                    <a:pt x="149923" y="33042"/>
                  </a:cubicBezTo>
                  <a:lnTo>
                    <a:pt x="149923" y="33042"/>
                  </a:lnTo>
                  <a:cubicBezTo>
                    <a:pt x="149923" y="41805"/>
                    <a:pt x="146442" y="50209"/>
                    <a:pt x="140246" y="56406"/>
                  </a:cubicBezTo>
                  <a:cubicBezTo>
                    <a:pt x="134049" y="62603"/>
                    <a:pt x="125645" y="66084"/>
                    <a:pt x="116882" y="66084"/>
                  </a:cubicBezTo>
                  <a:lnTo>
                    <a:pt x="33042" y="66084"/>
                  </a:lnTo>
                  <a:cubicBezTo>
                    <a:pt x="24279" y="66084"/>
                    <a:pt x="15874" y="62603"/>
                    <a:pt x="9678" y="56406"/>
                  </a:cubicBezTo>
                  <a:cubicBezTo>
                    <a:pt x="3481" y="50209"/>
                    <a:pt x="0" y="41805"/>
                    <a:pt x="0" y="33042"/>
                  </a:cubicBezTo>
                  <a:lnTo>
                    <a:pt x="0" y="33042"/>
                  </a:lnTo>
                  <a:cubicBezTo>
                    <a:pt x="0" y="24279"/>
                    <a:pt x="3481" y="15874"/>
                    <a:pt x="9678" y="9678"/>
                  </a:cubicBezTo>
                  <a:cubicBezTo>
                    <a:pt x="15874" y="3481"/>
                    <a:pt x="24279" y="0"/>
                    <a:pt x="3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9923" cy="123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12913719" y="4689770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17. 커밋 할 파일 옆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Stage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69953" y="6431709"/>
            <a:ext cx="2351522" cy="710676"/>
            <a:chOff x="0" y="0"/>
            <a:chExt cx="619331" cy="1871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9331" cy="187174"/>
            </a:xfrm>
            <a:custGeom>
              <a:avLst/>
              <a:gdLst/>
              <a:ahLst/>
              <a:cxnLst/>
              <a:rect l="l" t="t" r="r" b="b"/>
              <a:pathLst>
                <a:path w="619331" h="187174">
                  <a:moveTo>
                    <a:pt x="49385" y="0"/>
                  </a:moveTo>
                  <a:lnTo>
                    <a:pt x="569947" y="0"/>
                  </a:lnTo>
                  <a:cubicBezTo>
                    <a:pt x="583044" y="0"/>
                    <a:pt x="595605" y="5203"/>
                    <a:pt x="604867" y="14464"/>
                  </a:cubicBezTo>
                  <a:cubicBezTo>
                    <a:pt x="614128" y="23726"/>
                    <a:pt x="619331" y="36287"/>
                    <a:pt x="619331" y="49385"/>
                  </a:cubicBezTo>
                  <a:lnTo>
                    <a:pt x="619331" y="137789"/>
                  </a:lnTo>
                  <a:cubicBezTo>
                    <a:pt x="619331" y="165064"/>
                    <a:pt x="597221" y="187174"/>
                    <a:pt x="569947" y="187174"/>
                  </a:cubicBezTo>
                  <a:lnTo>
                    <a:pt x="49385" y="187174"/>
                  </a:lnTo>
                  <a:cubicBezTo>
                    <a:pt x="22110" y="187174"/>
                    <a:pt x="0" y="165064"/>
                    <a:pt x="0" y="137789"/>
                  </a:cubicBezTo>
                  <a:lnTo>
                    <a:pt x="0" y="49385"/>
                  </a:lnTo>
                  <a:cubicBezTo>
                    <a:pt x="0" y="22110"/>
                    <a:pt x="22110" y="0"/>
                    <a:pt x="49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19331" cy="244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18. 커밋 메시지 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78176" y="7247344"/>
            <a:ext cx="2354263" cy="346135"/>
            <a:chOff x="0" y="0"/>
            <a:chExt cx="620053" cy="91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053" cy="91163"/>
            </a:xfrm>
            <a:custGeom>
              <a:avLst/>
              <a:gdLst/>
              <a:ahLst/>
              <a:cxnLst/>
              <a:rect l="l" t="t" r="r" b="b"/>
              <a:pathLst>
                <a:path w="620053" h="91163">
                  <a:moveTo>
                    <a:pt x="45582" y="0"/>
                  </a:moveTo>
                  <a:lnTo>
                    <a:pt x="574471" y="0"/>
                  </a:lnTo>
                  <a:cubicBezTo>
                    <a:pt x="586560" y="0"/>
                    <a:pt x="598154" y="4802"/>
                    <a:pt x="606702" y="13351"/>
                  </a:cubicBezTo>
                  <a:cubicBezTo>
                    <a:pt x="615251" y="21899"/>
                    <a:pt x="620053" y="33493"/>
                    <a:pt x="620053" y="45582"/>
                  </a:cubicBezTo>
                  <a:lnTo>
                    <a:pt x="620053" y="45582"/>
                  </a:lnTo>
                  <a:cubicBezTo>
                    <a:pt x="620053" y="57671"/>
                    <a:pt x="615251" y="69264"/>
                    <a:pt x="606702" y="77813"/>
                  </a:cubicBezTo>
                  <a:cubicBezTo>
                    <a:pt x="598154" y="86361"/>
                    <a:pt x="586560" y="91163"/>
                    <a:pt x="574471" y="91163"/>
                  </a:cubicBezTo>
                  <a:lnTo>
                    <a:pt x="45582" y="91163"/>
                  </a:lnTo>
                  <a:cubicBezTo>
                    <a:pt x="33493" y="91163"/>
                    <a:pt x="21899" y="86361"/>
                    <a:pt x="13351" y="77813"/>
                  </a:cubicBezTo>
                  <a:cubicBezTo>
                    <a:pt x="4802" y="69264"/>
                    <a:pt x="0" y="57671"/>
                    <a:pt x="0" y="45582"/>
                  </a:cubicBezTo>
                  <a:lnTo>
                    <a:pt x="0" y="45582"/>
                  </a:lnTo>
                  <a:cubicBezTo>
                    <a:pt x="0" y="33493"/>
                    <a:pt x="4802" y="21899"/>
                    <a:pt x="13351" y="13351"/>
                  </a:cubicBezTo>
                  <a:cubicBezTo>
                    <a:pt x="21899" y="4802"/>
                    <a:pt x="33493" y="0"/>
                    <a:pt x="45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0053" cy="148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2709" y="7093484"/>
            <a:ext cx="2978492" cy="653855"/>
            <a:chOff x="0" y="0"/>
            <a:chExt cx="3971322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71322" cy="871807"/>
              <a:chOff x="0" y="0"/>
              <a:chExt cx="675964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7596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675964" h="148391">
                    <a:moveTo>
                      <a:pt x="25993" y="0"/>
                    </a:moveTo>
                    <a:lnTo>
                      <a:pt x="649971" y="0"/>
                    </a:lnTo>
                    <a:cubicBezTo>
                      <a:pt x="664327" y="0"/>
                      <a:pt x="675964" y="11637"/>
                      <a:pt x="675964" y="25993"/>
                    </a:cubicBezTo>
                    <a:lnTo>
                      <a:pt x="675964" y="122399"/>
                    </a:lnTo>
                    <a:cubicBezTo>
                      <a:pt x="675964" y="136754"/>
                      <a:pt x="664327" y="148391"/>
                      <a:pt x="649971" y="148391"/>
                    </a:cubicBezTo>
                    <a:lnTo>
                      <a:pt x="25993" y="148391"/>
                    </a:lnTo>
                    <a:cubicBezTo>
                      <a:pt x="11637" y="148391"/>
                      <a:pt x="0" y="136754"/>
                      <a:pt x="0" y="122399"/>
                    </a:cubicBezTo>
                    <a:lnTo>
                      <a:pt x="0" y="25993"/>
                    </a:lnTo>
                    <a:cubicBezTo>
                      <a:pt x="0" y="11637"/>
                      <a:pt x="11637" y="0"/>
                      <a:pt x="2599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67596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397132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 할 파일의 개수에 따라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버튼에 적힌 숫자가 달라짐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19.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Changes to 1 File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93167" y="3949836"/>
            <a:ext cx="569278" cy="407095"/>
            <a:chOff x="0" y="0"/>
            <a:chExt cx="149933" cy="1072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9933" cy="107218"/>
            </a:xfrm>
            <a:custGeom>
              <a:avLst/>
              <a:gdLst/>
              <a:ahLst/>
              <a:cxnLst/>
              <a:rect l="l" t="t" r="r" b="b"/>
              <a:pathLst>
                <a:path w="149933" h="107218">
                  <a:moveTo>
                    <a:pt x="53609" y="0"/>
                  </a:moveTo>
                  <a:lnTo>
                    <a:pt x="96324" y="0"/>
                  </a:lnTo>
                  <a:cubicBezTo>
                    <a:pt x="110542" y="0"/>
                    <a:pt x="124178" y="5648"/>
                    <a:pt x="134232" y="15702"/>
                  </a:cubicBezTo>
                  <a:cubicBezTo>
                    <a:pt x="144285" y="25755"/>
                    <a:pt x="149933" y="39391"/>
                    <a:pt x="149933" y="53609"/>
                  </a:cubicBezTo>
                  <a:lnTo>
                    <a:pt x="149933" y="53609"/>
                  </a:lnTo>
                  <a:cubicBezTo>
                    <a:pt x="149933" y="83217"/>
                    <a:pt x="125932" y="107218"/>
                    <a:pt x="96324" y="107218"/>
                  </a:cubicBezTo>
                  <a:lnTo>
                    <a:pt x="53609" y="107218"/>
                  </a:lnTo>
                  <a:cubicBezTo>
                    <a:pt x="24002" y="107218"/>
                    <a:pt x="0" y="83217"/>
                    <a:pt x="0" y="53609"/>
                  </a:cubicBezTo>
                  <a:lnTo>
                    <a:pt x="0" y="53609"/>
                  </a:lnTo>
                  <a:cubicBezTo>
                    <a:pt x="0" y="24002"/>
                    <a:pt x="24002" y="0"/>
                    <a:pt x="53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9933" cy="164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78045" y="4422674"/>
            <a:ext cx="3599522" cy="653855"/>
            <a:chOff x="0" y="0"/>
            <a:chExt cx="4799362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799362" cy="871807"/>
              <a:chOff x="0" y="0"/>
              <a:chExt cx="816906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6906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816906" h="148391">
                    <a:moveTo>
                      <a:pt x="21508" y="0"/>
                    </a:moveTo>
                    <a:lnTo>
                      <a:pt x="795398" y="0"/>
                    </a:lnTo>
                    <a:cubicBezTo>
                      <a:pt x="807276" y="0"/>
                      <a:pt x="816906" y="9630"/>
                      <a:pt x="816906" y="21508"/>
                    </a:cubicBezTo>
                    <a:lnTo>
                      <a:pt x="816906" y="126883"/>
                    </a:lnTo>
                    <a:cubicBezTo>
                      <a:pt x="816906" y="138762"/>
                      <a:pt x="807276" y="148391"/>
                      <a:pt x="795398" y="148391"/>
                    </a:cubicBezTo>
                    <a:lnTo>
                      <a:pt x="21508" y="148391"/>
                    </a:lnTo>
                    <a:cubicBezTo>
                      <a:pt x="9630" y="148391"/>
                      <a:pt x="0" y="138762"/>
                      <a:pt x="0" y="126883"/>
                    </a:cubicBezTo>
                    <a:lnTo>
                      <a:pt x="0" y="21508"/>
                    </a:lnTo>
                    <a:cubicBezTo>
                      <a:pt x="0" y="9630"/>
                      <a:pt x="9630" y="0"/>
                      <a:pt x="21508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16906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4799362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로컬의 경우 컴퓨터 아이콘,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원격의 경우 깃허브 프로필이 표시됨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20. 커밋 결과 확인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618997" y="3949836"/>
            <a:ext cx="2560903" cy="247075"/>
            <a:chOff x="0" y="0"/>
            <a:chExt cx="674477" cy="650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4477" cy="65073"/>
            </a:xfrm>
            <a:custGeom>
              <a:avLst/>
              <a:gdLst/>
              <a:ahLst/>
              <a:cxnLst/>
              <a:rect l="l" t="t" r="r" b="b"/>
              <a:pathLst>
                <a:path w="674477" h="65073">
                  <a:moveTo>
                    <a:pt x="32537" y="0"/>
                  </a:moveTo>
                  <a:lnTo>
                    <a:pt x="641940" y="0"/>
                  </a:lnTo>
                  <a:cubicBezTo>
                    <a:pt x="659909" y="0"/>
                    <a:pt x="674477" y="14567"/>
                    <a:pt x="674477" y="32537"/>
                  </a:cubicBezTo>
                  <a:lnTo>
                    <a:pt x="674477" y="32537"/>
                  </a:lnTo>
                  <a:cubicBezTo>
                    <a:pt x="674477" y="41166"/>
                    <a:pt x="671049" y="49442"/>
                    <a:pt x="664947" y="55543"/>
                  </a:cubicBezTo>
                  <a:cubicBezTo>
                    <a:pt x="658845" y="61645"/>
                    <a:pt x="650569" y="65073"/>
                    <a:pt x="641940" y="65073"/>
                  </a:cubicBezTo>
                  <a:lnTo>
                    <a:pt x="32537" y="65073"/>
                  </a:lnTo>
                  <a:cubicBezTo>
                    <a:pt x="14567" y="65073"/>
                    <a:pt x="0" y="50506"/>
                    <a:pt x="0" y="32537"/>
                  </a:cubicBezTo>
                  <a:lnTo>
                    <a:pt x="0" y="32537"/>
                  </a:lnTo>
                  <a:cubicBezTo>
                    <a:pt x="0" y="14567"/>
                    <a:pt x="14567" y="0"/>
                    <a:pt x="325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74477" cy="12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34726" y="4291146"/>
            <a:ext cx="2529446" cy="653855"/>
            <a:chOff x="0" y="0"/>
            <a:chExt cx="3372595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372595" cy="871807"/>
              <a:chOff x="0" y="0"/>
              <a:chExt cx="574054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7405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74054" h="148391">
                    <a:moveTo>
                      <a:pt x="30607" y="0"/>
                    </a:moveTo>
                    <a:lnTo>
                      <a:pt x="543447" y="0"/>
                    </a:lnTo>
                    <a:cubicBezTo>
                      <a:pt x="560351" y="0"/>
                      <a:pt x="574054" y="13703"/>
                      <a:pt x="574054" y="30607"/>
                    </a:cubicBezTo>
                    <a:lnTo>
                      <a:pt x="574054" y="117784"/>
                    </a:lnTo>
                    <a:cubicBezTo>
                      <a:pt x="574054" y="134688"/>
                      <a:pt x="560351" y="148391"/>
                      <a:pt x="543447" y="148391"/>
                    </a:cubicBezTo>
                    <a:lnTo>
                      <a:pt x="30607" y="148391"/>
                    </a:lnTo>
                    <a:cubicBezTo>
                      <a:pt x="13703" y="148391"/>
                      <a:pt x="0" y="134688"/>
                      <a:pt x="0" y="117784"/>
                    </a:cubicBezTo>
                    <a:lnTo>
                      <a:pt x="0" y="30607"/>
                    </a:lnTo>
                    <a:cubicBezTo>
                      <a:pt x="0" y="13703"/>
                      <a:pt x="13703" y="0"/>
                      <a:pt x="30607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57405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3372595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되돌릴 커밋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오른쪽 버튼 클릭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21. 커밋 메뉴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Revert commit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118393" y="5461499"/>
            <a:ext cx="2125939" cy="247075"/>
            <a:chOff x="0" y="0"/>
            <a:chExt cx="559918" cy="650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9918" cy="65073"/>
            </a:xfrm>
            <a:custGeom>
              <a:avLst/>
              <a:gdLst/>
              <a:ahLst/>
              <a:cxnLst/>
              <a:rect l="l" t="t" r="r" b="b"/>
              <a:pathLst>
                <a:path w="559918" h="65073">
                  <a:moveTo>
                    <a:pt x="32537" y="0"/>
                  </a:moveTo>
                  <a:lnTo>
                    <a:pt x="527381" y="0"/>
                  </a:lnTo>
                  <a:cubicBezTo>
                    <a:pt x="545351" y="0"/>
                    <a:pt x="559918" y="14567"/>
                    <a:pt x="559918" y="32537"/>
                  </a:cubicBezTo>
                  <a:lnTo>
                    <a:pt x="559918" y="32537"/>
                  </a:lnTo>
                  <a:cubicBezTo>
                    <a:pt x="559918" y="50506"/>
                    <a:pt x="545351" y="65073"/>
                    <a:pt x="527381" y="65073"/>
                  </a:cubicBezTo>
                  <a:lnTo>
                    <a:pt x="32537" y="65073"/>
                  </a:lnTo>
                  <a:cubicBezTo>
                    <a:pt x="14567" y="65073"/>
                    <a:pt x="0" y="50506"/>
                    <a:pt x="0" y="32537"/>
                  </a:cubicBezTo>
                  <a:lnTo>
                    <a:pt x="0" y="32537"/>
                  </a:lnTo>
                  <a:cubicBezTo>
                    <a:pt x="0" y="14567"/>
                    <a:pt x="14567" y="0"/>
                    <a:pt x="325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559918" cy="12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79900" y="3642813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44332" y="5154477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221368" y="5808402"/>
            <a:ext cx="1919988" cy="653855"/>
            <a:chOff x="0" y="0"/>
            <a:chExt cx="2559984" cy="871807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559984" cy="871807"/>
              <a:chOff x="0" y="0"/>
              <a:chExt cx="435738" cy="14839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35738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435738" h="148391">
                    <a:moveTo>
                      <a:pt x="40323" y="0"/>
                    </a:moveTo>
                    <a:lnTo>
                      <a:pt x="395416" y="0"/>
                    </a:lnTo>
                    <a:cubicBezTo>
                      <a:pt x="417685" y="0"/>
                      <a:pt x="435738" y="18053"/>
                      <a:pt x="435738" y="40323"/>
                    </a:cubicBezTo>
                    <a:lnTo>
                      <a:pt x="435738" y="108069"/>
                    </a:lnTo>
                    <a:cubicBezTo>
                      <a:pt x="435738" y="118763"/>
                      <a:pt x="431490" y="129019"/>
                      <a:pt x="423928" y="136581"/>
                    </a:cubicBezTo>
                    <a:cubicBezTo>
                      <a:pt x="416366" y="144143"/>
                      <a:pt x="406110" y="148391"/>
                      <a:pt x="395416" y="148391"/>
                    </a:cubicBezTo>
                    <a:lnTo>
                      <a:pt x="40323" y="148391"/>
                    </a:lnTo>
                    <a:cubicBezTo>
                      <a:pt x="18053" y="148391"/>
                      <a:pt x="0" y="130338"/>
                      <a:pt x="0" y="108069"/>
                    </a:cubicBezTo>
                    <a:lnTo>
                      <a:pt x="0" y="40323"/>
                    </a:lnTo>
                    <a:cubicBezTo>
                      <a:pt x="0" y="18053"/>
                      <a:pt x="18053" y="0"/>
                      <a:pt x="40323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435738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-7693"/>
              <a:ext cx="2559984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다른 버튼 누르지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않도록 주의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18942" y="1721233"/>
            <a:ext cx="6650116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57750" y="5716779"/>
            <a:ext cx="9522087" cy="952500"/>
            <a:chOff x="0" y="0"/>
            <a:chExt cx="12696116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696116" cy="1270000"/>
              <a:chOff x="0" y="0"/>
              <a:chExt cx="2507875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50787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2507875" h="250864">
                    <a:moveTo>
                      <a:pt x="81305" y="0"/>
                    </a:moveTo>
                    <a:lnTo>
                      <a:pt x="2426570" y="0"/>
                    </a:lnTo>
                    <a:cubicBezTo>
                      <a:pt x="2471473" y="0"/>
                      <a:pt x="2507875" y="36401"/>
                      <a:pt x="2507875" y="81305"/>
                    </a:cubicBezTo>
                    <a:lnTo>
                      <a:pt x="2507875" y="169559"/>
                    </a:lnTo>
                    <a:cubicBezTo>
                      <a:pt x="2507875" y="191123"/>
                      <a:pt x="2499309" y="211803"/>
                      <a:pt x="2484061" y="227051"/>
                    </a:cubicBezTo>
                    <a:cubicBezTo>
                      <a:pt x="2468814" y="242298"/>
                      <a:pt x="2448133" y="250864"/>
                      <a:pt x="2426570" y="250864"/>
                    </a:cubicBezTo>
                    <a:lnTo>
                      <a:pt x="81305" y="250864"/>
                    </a:lnTo>
                    <a:cubicBezTo>
                      <a:pt x="59741" y="250864"/>
                      <a:pt x="39061" y="242298"/>
                      <a:pt x="23814" y="227051"/>
                    </a:cubicBezTo>
                    <a:cubicBezTo>
                      <a:pt x="8566" y="211803"/>
                      <a:pt x="0" y="191123"/>
                      <a:pt x="0" y="169559"/>
                    </a:cubicBezTo>
                    <a:lnTo>
                      <a:pt x="0" y="81305"/>
                    </a:lnTo>
                    <a:cubicBezTo>
                      <a:pt x="0" y="59741"/>
                      <a:pt x="8566" y="39061"/>
                      <a:pt x="23814" y="23814"/>
                    </a:cubicBezTo>
                    <a:cubicBezTo>
                      <a:pt x="39061" y="8566"/>
                      <a:pt x="59741" y="0"/>
                      <a:pt x="8130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250787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1462" y="-78315"/>
              <a:ext cx="12573192" cy="1178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20"/>
                </a:lnSpc>
              </a:pPr>
              <a:r>
                <a:rPr lang="en-US" sz="46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소규모 프로젝트를 관리할 수 있고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0630" y="3127757"/>
            <a:ext cx="254089" cy="6130543"/>
            <a:chOff x="0" y="0"/>
            <a:chExt cx="66920" cy="16146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920" cy="1614629"/>
            </a:xfrm>
            <a:custGeom>
              <a:avLst/>
              <a:gdLst/>
              <a:ahLst/>
              <a:cxnLst/>
              <a:rect l="l" t="t" r="r" b="b"/>
              <a:pathLst>
                <a:path w="66920" h="1614629">
                  <a:moveTo>
                    <a:pt x="0" y="0"/>
                  </a:moveTo>
                  <a:lnTo>
                    <a:pt x="66920" y="0"/>
                  </a:lnTo>
                  <a:lnTo>
                    <a:pt x="66920" y="1614629"/>
                  </a:lnTo>
                  <a:lnTo>
                    <a:pt x="0" y="1614629"/>
                  </a:lnTo>
                  <a:close/>
                </a:path>
              </a:pathLst>
            </a:custGeom>
            <a:solidFill>
              <a:srgbClr val="3C54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6920" cy="167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857750" y="4383279"/>
            <a:ext cx="9522087" cy="952500"/>
            <a:chOff x="0" y="0"/>
            <a:chExt cx="12696116" cy="12700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696116" cy="1270000"/>
              <a:chOff x="0" y="0"/>
              <a:chExt cx="2507875" cy="25086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50787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2507875" h="250864">
                    <a:moveTo>
                      <a:pt x="81305" y="0"/>
                    </a:moveTo>
                    <a:lnTo>
                      <a:pt x="2426570" y="0"/>
                    </a:lnTo>
                    <a:cubicBezTo>
                      <a:pt x="2471473" y="0"/>
                      <a:pt x="2507875" y="36401"/>
                      <a:pt x="2507875" y="81305"/>
                    </a:cubicBezTo>
                    <a:lnTo>
                      <a:pt x="2507875" y="169559"/>
                    </a:lnTo>
                    <a:cubicBezTo>
                      <a:pt x="2507875" y="191123"/>
                      <a:pt x="2499309" y="211803"/>
                      <a:pt x="2484061" y="227051"/>
                    </a:cubicBezTo>
                    <a:cubicBezTo>
                      <a:pt x="2468814" y="242298"/>
                      <a:pt x="2448133" y="250864"/>
                      <a:pt x="2426570" y="250864"/>
                    </a:cubicBezTo>
                    <a:lnTo>
                      <a:pt x="81305" y="250864"/>
                    </a:lnTo>
                    <a:cubicBezTo>
                      <a:pt x="59741" y="250864"/>
                      <a:pt x="39061" y="242298"/>
                      <a:pt x="23814" y="227051"/>
                    </a:cubicBezTo>
                    <a:cubicBezTo>
                      <a:pt x="8566" y="211803"/>
                      <a:pt x="0" y="191123"/>
                      <a:pt x="0" y="169559"/>
                    </a:cubicBezTo>
                    <a:lnTo>
                      <a:pt x="0" y="81305"/>
                    </a:lnTo>
                    <a:cubicBezTo>
                      <a:pt x="0" y="59741"/>
                      <a:pt x="8566" y="39061"/>
                      <a:pt x="23814" y="23814"/>
                    </a:cubicBezTo>
                    <a:cubicBezTo>
                      <a:pt x="39061" y="8566"/>
                      <a:pt x="59741" y="0"/>
                      <a:pt x="8130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250787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61462" y="-78315"/>
              <a:ext cx="12573192" cy="1178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20"/>
                </a:lnSpc>
              </a:pPr>
              <a:r>
                <a:rPr lang="en-US" sz="46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branch와 pull request를 활용하여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857750" y="7050279"/>
            <a:ext cx="9522087" cy="952500"/>
            <a:chOff x="0" y="0"/>
            <a:chExt cx="12696116" cy="127000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696116" cy="1270000"/>
              <a:chOff x="0" y="0"/>
              <a:chExt cx="2507875" cy="25086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50787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2507875" h="250864">
                    <a:moveTo>
                      <a:pt x="81305" y="0"/>
                    </a:moveTo>
                    <a:lnTo>
                      <a:pt x="2426570" y="0"/>
                    </a:lnTo>
                    <a:cubicBezTo>
                      <a:pt x="2471473" y="0"/>
                      <a:pt x="2507875" y="36401"/>
                      <a:pt x="2507875" y="81305"/>
                    </a:cubicBezTo>
                    <a:lnTo>
                      <a:pt x="2507875" y="169559"/>
                    </a:lnTo>
                    <a:cubicBezTo>
                      <a:pt x="2507875" y="191123"/>
                      <a:pt x="2499309" y="211803"/>
                      <a:pt x="2484061" y="227051"/>
                    </a:cubicBezTo>
                    <a:cubicBezTo>
                      <a:pt x="2468814" y="242298"/>
                      <a:pt x="2448133" y="250864"/>
                      <a:pt x="2426570" y="250864"/>
                    </a:cubicBezTo>
                    <a:lnTo>
                      <a:pt x="81305" y="250864"/>
                    </a:lnTo>
                    <a:cubicBezTo>
                      <a:pt x="59741" y="250864"/>
                      <a:pt x="39061" y="242298"/>
                      <a:pt x="23814" y="227051"/>
                    </a:cubicBezTo>
                    <a:cubicBezTo>
                      <a:pt x="8566" y="211803"/>
                      <a:pt x="0" y="191123"/>
                      <a:pt x="0" y="169559"/>
                    </a:cubicBezTo>
                    <a:lnTo>
                      <a:pt x="0" y="81305"/>
                    </a:lnTo>
                    <a:cubicBezTo>
                      <a:pt x="0" y="59741"/>
                      <a:pt x="8566" y="39061"/>
                      <a:pt x="23814" y="23814"/>
                    </a:cubicBezTo>
                    <a:cubicBezTo>
                      <a:pt x="39061" y="8566"/>
                      <a:pt x="59741" y="0"/>
                      <a:pt x="8130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2507875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61462" y="-78315"/>
              <a:ext cx="12573192" cy="1178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20"/>
                </a:lnSpc>
              </a:pPr>
              <a:r>
                <a:rPr lang="en-US" sz="4600" b="1">
                  <a:solidFill>
                    <a:srgbClr val="526D82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다양한 충돌 문제를 해결할 수 있다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863165" y="3569970"/>
            <a:ext cx="332900" cy="247075"/>
            <a:chOff x="0" y="0"/>
            <a:chExt cx="87677" cy="650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677" cy="65073"/>
            </a:xfrm>
            <a:custGeom>
              <a:avLst/>
              <a:gdLst/>
              <a:ahLst/>
              <a:cxnLst/>
              <a:rect l="l" t="t" r="r" b="b"/>
              <a:pathLst>
                <a:path w="87677" h="65073">
                  <a:moveTo>
                    <a:pt x="32537" y="0"/>
                  </a:moveTo>
                  <a:lnTo>
                    <a:pt x="55141" y="0"/>
                  </a:lnTo>
                  <a:cubicBezTo>
                    <a:pt x="73110" y="0"/>
                    <a:pt x="87677" y="14567"/>
                    <a:pt x="87677" y="32537"/>
                  </a:cubicBezTo>
                  <a:lnTo>
                    <a:pt x="87677" y="32537"/>
                  </a:lnTo>
                  <a:cubicBezTo>
                    <a:pt x="87677" y="41166"/>
                    <a:pt x="84249" y="49442"/>
                    <a:pt x="78148" y="55543"/>
                  </a:cubicBezTo>
                  <a:cubicBezTo>
                    <a:pt x="72046" y="61645"/>
                    <a:pt x="63770" y="65073"/>
                    <a:pt x="55141" y="65073"/>
                  </a:cubicBezTo>
                  <a:lnTo>
                    <a:pt x="32537" y="65073"/>
                  </a:lnTo>
                  <a:cubicBezTo>
                    <a:pt x="14567" y="65073"/>
                    <a:pt x="0" y="50506"/>
                    <a:pt x="0" y="32537"/>
                  </a:cubicBezTo>
                  <a:lnTo>
                    <a:pt x="0" y="32537"/>
                  </a:lnTo>
                  <a:cubicBezTo>
                    <a:pt x="0" y="14567"/>
                    <a:pt x="14567" y="0"/>
                    <a:pt x="325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7677" cy="12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Yes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0206565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93167" y="3949836"/>
            <a:ext cx="3796790" cy="245450"/>
            <a:chOff x="0" y="0"/>
            <a:chExt cx="999978" cy="646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9978" cy="64645"/>
            </a:xfrm>
            <a:custGeom>
              <a:avLst/>
              <a:gdLst/>
              <a:ahLst/>
              <a:cxnLst/>
              <a:rect l="l" t="t" r="r" b="b"/>
              <a:pathLst>
                <a:path w="999978" h="64645">
                  <a:moveTo>
                    <a:pt x="30586" y="0"/>
                  </a:moveTo>
                  <a:lnTo>
                    <a:pt x="969392" y="0"/>
                  </a:lnTo>
                  <a:cubicBezTo>
                    <a:pt x="977504" y="0"/>
                    <a:pt x="985283" y="3222"/>
                    <a:pt x="991019" y="8958"/>
                  </a:cubicBezTo>
                  <a:cubicBezTo>
                    <a:pt x="996755" y="14694"/>
                    <a:pt x="999978" y="22474"/>
                    <a:pt x="999978" y="30586"/>
                  </a:cubicBezTo>
                  <a:lnTo>
                    <a:pt x="999978" y="34059"/>
                  </a:lnTo>
                  <a:cubicBezTo>
                    <a:pt x="999978" y="50951"/>
                    <a:pt x="986284" y="64645"/>
                    <a:pt x="969392" y="64645"/>
                  </a:cubicBezTo>
                  <a:lnTo>
                    <a:pt x="30586" y="64645"/>
                  </a:lnTo>
                  <a:cubicBezTo>
                    <a:pt x="22474" y="64645"/>
                    <a:pt x="14694" y="61423"/>
                    <a:pt x="8958" y="55687"/>
                  </a:cubicBezTo>
                  <a:cubicBezTo>
                    <a:pt x="3222" y="49951"/>
                    <a:pt x="0" y="42171"/>
                    <a:pt x="0" y="34059"/>
                  </a:cubicBezTo>
                  <a:lnTo>
                    <a:pt x="0" y="30586"/>
                  </a:lnTo>
                  <a:cubicBezTo>
                    <a:pt x="0" y="22474"/>
                    <a:pt x="3222" y="14694"/>
                    <a:pt x="8958" y="8958"/>
                  </a:cubicBezTo>
                  <a:cubicBezTo>
                    <a:pt x="14694" y="3222"/>
                    <a:pt x="22474" y="0"/>
                    <a:pt x="30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99978" cy="12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44318" y="6108162"/>
            <a:ext cx="3214397" cy="653855"/>
            <a:chOff x="0" y="0"/>
            <a:chExt cx="4285863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285863" cy="871807"/>
              <a:chOff x="0" y="0"/>
              <a:chExt cx="729502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29502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729502" h="148391">
                    <a:moveTo>
                      <a:pt x="24085" y="0"/>
                    </a:moveTo>
                    <a:lnTo>
                      <a:pt x="705417" y="0"/>
                    </a:lnTo>
                    <a:cubicBezTo>
                      <a:pt x="711805" y="0"/>
                      <a:pt x="717931" y="2538"/>
                      <a:pt x="722448" y="7054"/>
                    </a:cubicBezTo>
                    <a:cubicBezTo>
                      <a:pt x="726965" y="11571"/>
                      <a:pt x="729502" y="17697"/>
                      <a:pt x="729502" y="24085"/>
                    </a:cubicBezTo>
                    <a:lnTo>
                      <a:pt x="729502" y="124306"/>
                    </a:lnTo>
                    <a:cubicBezTo>
                      <a:pt x="729502" y="130694"/>
                      <a:pt x="726965" y="136820"/>
                      <a:pt x="722448" y="141337"/>
                    </a:cubicBezTo>
                    <a:cubicBezTo>
                      <a:pt x="717931" y="145854"/>
                      <a:pt x="711805" y="148391"/>
                      <a:pt x="705417" y="148391"/>
                    </a:cubicBezTo>
                    <a:lnTo>
                      <a:pt x="24085" y="148391"/>
                    </a:lnTo>
                    <a:cubicBezTo>
                      <a:pt x="17697" y="148391"/>
                      <a:pt x="11571" y="145854"/>
                      <a:pt x="7054" y="141337"/>
                    </a:cubicBezTo>
                    <a:cubicBezTo>
                      <a:pt x="2538" y="136820"/>
                      <a:pt x="0" y="130694"/>
                      <a:pt x="0" y="124306"/>
                    </a:cubicBezTo>
                    <a:lnTo>
                      <a:pt x="0" y="24085"/>
                    </a:lnTo>
                    <a:cubicBezTo>
                      <a:pt x="0" y="17697"/>
                      <a:pt x="2538" y="11571"/>
                      <a:pt x="7054" y="7054"/>
                    </a:cubicBezTo>
                    <a:cubicBezTo>
                      <a:pt x="11571" y="2538"/>
                      <a:pt x="17697" y="0"/>
                      <a:pt x="2408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729502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4285863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Task.txt 파일을 생성한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커밋과 정반대의 커밋이 추가됨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23. 되돌리기 결과 확인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463228" y="5332450"/>
            <a:ext cx="2391139" cy="692187"/>
            <a:chOff x="0" y="0"/>
            <a:chExt cx="629765" cy="18230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9765" cy="182304"/>
            </a:xfrm>
            <a:custGeom>
              <a:avLst/>
              <a:gdLst/>
              <a:ahLst/>
              <a:cxnLst/>
              <a:rect l="l" t="t" r="r" b="b"/>
              <a:pathLst>
                <a:path w="629765" h="182304">
                  <a:moveTo>
                    <a:pt x="48566" y="0"/>
                  </a:moveTo>
                  <a:lnTo>
                    <a:pt x="581199" y="0"/>
                  </a:lnTo>
                  <a:cubicBezTo>
                    <a:pt x="608021" y="0"/>
                    <a:pt x="629765" y="21744"/>
                    <a:pt x="629765" y="48566"/>
                  </a:cubicBezTo>
                  <a:lnTo>
                    <a:pt x="629765" y="133738"/>
                  </a:lnTo>
                  <a:cubicBezTo>
                    <a:pt x="629765" y="160560"/>
                    <a:pt x="608021" y="182304"/>
                    <a:pt x="581199" y="182304"/>
                  </a:cubicBezTo>
                  <a:lnTo>
                    <a:pt x="48566" y="182304"/>
                  </a:lnTo>
                  <a:cubicBezTo>
                    <a:pt x="21744" y="182304"/>
                    <a:pt x="0" y="160560"/>
                    <a:pt x="0" y="133738"/>
                  </a:cubicBezTo>
                  <a:lnTo>
                    <a:pt x="0" y="48566"/>
                  </a:lnTo>
                  <a:cubicBezTo>
                    <a:pt x="0" y="21744"/>
                    <a:pt x="21744" y="0"/>
                    <a:pt x="48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29765" cy="239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93167" y="4449052"/>
            <a:ext cx="1999087" cy="245450"/>
            <a:chOff x="0" y="0"/>
            <a:chExt cx="526509" cy="646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26509" cy="64645"/>
            </a:xfrm>
            <a:custGeom>
              <a:avLst/>
              <a:gdLst/>
              <a:ahLst/>
              <a:cxnLst/>
              <a:rect l="l" t="t" r="r" b="b"/>
              <a:pathLst>
                <a:path w="526509" h="64645">
                  <a:moveTo>
                    <a:pt x="32323" y="0"/>
                  </a:moveTo>
                  <a:lnTo>
                    <a:pt x="494186" y="0"/>
                  </a:lnTo>
                  <a:cubicBezTo>
                    <a:pt x="512037" y="0"/>
                    <a:pt x="526509" y="14471"/>
                    <a:pt x="526509" y="32323"/>
                  </a:cubicBezTo>
                  <a:lnTo>
                    <a:pt x="526509" y="32323"/>
                  </a:lnTo>
                  <a:cubicBezTo>
                    <a:pt x="526509" y="40895"/>
                    <a:pt x="523103" y="49116"/>
                    <a:pt x="517042" y="55178"/>
                  </a:cubicBezTo>
                  <a:cubicBezTo>
                    <a:pt x="510980" y="61240"/>
                    <a:pt x="502758" y="64645"/>
                    <a:pt x="494186" y="64645"/>
                  </a:cubicBezTo>
                  <a:lnTo>
                    <a:pt x="32323" y="64645"/>
                  </a:lnTo>
                  <a:cubicBezTo>
                    <a:pt x="23750" y="64645"/>
                    <a:pt x="15529" y="61240"/>
                    <a:pt x="9467" y="55178"/>
                  </a:cubicBezTo>
                  <a:cubicBezTo>
                    <a:pt x="3405" y="49116"/>
                    <a:pt x="0" y="40895"/>
                    <a:pt x="0" y="32323"/>
                  </a:cubicBezTo>
                  <a:lnTo>
                    <a:pt x="0" y="32323"/>
                  </a:lnTo>
                  <a:cubicBezTo>
                    <a:pt x="0" y="23750"/>
                    <a:pt x="3405" y="15529"/>
                    <a:pt x="9467" y="9467"/>
                  </a:cubicBezTo>
                  <a:cubicBezTo>
                    <a:pt x="15529" y="3405"/>
                    <a:pt x="23750" y="0"/>
                    <a:pt x="32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26509" cy="12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27988" y="4749584"/>
            <a:ext cx="2529446" cy="653855"/>
            <a:chOff x="0" y="0"/>
            <a:chExt cx="3372595" cy="8718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372595" cy="871807"/>
              <a:chOff x="0" y="0"/>
              <a:chExt cx="574054" cy="14839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74054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74054" h="148391">
                    <a:moveTo>
                      <a:pt x="30607" y="0"/>
                    </a:moveTo>
                    <a:lnTo>
                      <a:pt x="543447" y="0"/>
                    </a:lnTo>
                    <a:cubicBezTo>
                      <a:pt x="560351" y="0"/>
                      <a:pt x="574054" y="13703"/>
                      <a:pt x="574054" y="30607"/>
                    </a:cubicBezTo>
                    <a:lnTo>
                      <a:pt x="574054" y="117784"/>
                    </a:lnTo>
                    <a:cubicBezTo>
                      <a:pt x="574054" y="134688"/>
                      <a:pt x="560351" y="148391"/>
                      <a:pt x="543447" y="148391"/>
                    </a:cubicBezTo>
                    <a:lnTo>
                      <a:pt x="30607" y="148391"/>
                    </a:lnTo>
                    <a:cubicBezTo>
                      <a:pt x="13703" y="148391"/>
                      <a:pt x="0" y="134688"/>
                      <a:pt x="0" y="117784"/>
                    </a:cubicBezTo>
                    <a:lnTo>
                      <a:pt x="0" y="30607"/>
                    </a:lnTo>
                    <a:cubicBezTo>
                      <a:pt x="0" y="13703"/>
                      <a:pt x="13703" y="0"/>
                      <a:pt x="30607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574054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3372595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초기화할 시점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오른쪽 버튼 클릭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33022" y="5469310"/>
            <a:ext cx="1898122" cy="272120"/>
            <a:chOff x="0" y="0"/>
            <a:chExt cx="499917" cy="716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9917" cy="71669"/>
            </a:xfrm>
            <a:custGeom>
              <a:avLst/>
              <a:gdLst/>
              <a:ahLst/>
              <a:cxnLst/>
              <a:rect l="l" t="t" r="r" b="b"/>
              <a:pathLst>
                <a:path w="499917" h="71669">
                  <a:moveTo>
                    <a:pt x="35835" y="0"/>
                  </a:moveTo>
                  <a:lnTo>
                    <a:pt x="464082" y="0"/>
                  </a:lnTo>
                  <a:cubicBezTo>
                    <a:pt x="483873" y="0"/>
                    <a:pt x="499917" y="16044"/>
                    <a:pt x="499917" y="35835"/>
                  </a:cubicBezTo>
                  <a:lnTo>
                    <a:pt x="499917" y="35835"/>
                  </a:lnTo>
                  <a:cubicBezTo>
                    <a:pt x="499917" y="45339"/>
                    <a:pt x="496141" y="54453"/>
                    <a:pt x="489421" y="61174"/>
                  </a:cubicBezTo>
                  <a:cubicBezTo>
                    <a:pt x="482701" y="67894"/>
                    <a:pt x="473586" y="71669"/>
                    <a:pt x="464082" y="71669"/>
                  </a:cubicBezTo>
                  <a:lnTo>
                    <a:pt x="35835" y="71669"/>
                  </a:lnTo>
                  <a:cubicBezTo>
                    <a:pt x="26331" y="71669"/>
                    <a:pt x="17216" y="67894"/>
                    <a:pt x="10496" y="61174"/>
                  </a:cubicBezTo>
                  <a:cubicBezTo>
                    <a:pt x="3775" y="54453"/>
                    <a:pt x="0" y="45339"/>
                    <a:pt x="0" y="35835"/>
                  </a:cubicBezTo>
                  <a:lnTo>
                    <a:pt x="0" y="35835"/>
                  </a:lnTo>
                  <a:cubicBezTo>
                    <a:pt x="0" y="26331"/>
                    <a:pt x="3775" y="17216"/>
                    <a:pt x="10496" y="10496"/>
                  </a:cubicBezTo>
                  <a:cubicBezTo>
                    <a:pt x="17216" y="3775"/>
                    <a:pt x="26331" y="0"/>
                    <a:pt x="358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99917" cy="128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330860" y="492193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②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038711" y="5817629"/>
            <a:ext cx="3086744" cy="660435"/>
            <a:chOff x="0" y="0"/>
            <a:chExt cx="4115659" cy="8805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4115659" cy="880580"/>
              <a:chOff x="0" y="0"/>
              <a:chExt cx="700532" cy="14988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00532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700532" h="149885">
                    <a:moveTo>
                      <a:pt x="25081" y="0"/>
                    </a:moveTo>
                    <a:lnTo>
                      <a:pt x="675451" y="0"/>
                    </a:lnTo>
                    <a:cubicBezTo>
                      <a:pt x="682103" y="0"/>
                      <a:pt x="688482" y="2642"/>
                      <a:pt x="693186" y="7346"/>
                    </a:cubicBezTo>
                    <a:cubicBezTo>
                      <a:pt x="697889" y="12050"/>
                      <a:pt x="700532" y="18429"/>
                      <a:pt x="700532" y="25081"/>
                    </a:cubicBezTo>
                    <a:lnTo>
                      <a:pt x="700532" y="124804"/>
                    </a:lnTo>
                    <a:cubicBezTo>
                      <a:pt x="700532" y="131455"/>
                      <a:pt x="697889" y="137835"/>
                      <a:pt x="693186" y="142539"/>
                    </a:cubicBezTo>
                    <a:cubicBezTo>
                      <a:pt x="688482" y="147242"/>
                      <a:pt x="682103" y="149885"/>
                      <a:pt x="675451" y="149885"/>
                    </a:cubicBezTo>
                    <a:lnTo>
                      <a:pt x="25081" y="149885"/>
                    </a:lnTo>
                    <a:cubicBezTo>
                      <a:pt x="18429" y="149885"/>
                      <a:pt x="12050" y="147242"/>
                      <a:pt x="7346" y="142539"/>
                    </a:cubicBezTo>
                    <a:cubicBezTo>
                      <a:pt x="2642" y="137835"/>
                      <a:pt x="0" y="131455"/>
                      <a:pt x="0" y="124804"/>
                    </a:cubicBezTo>
                    <a:lnTo>
                      <a:pt x="0" y="25081"/>
                    </a:lnTo>
                    <a:cubicBezTo>
                      <a:pt x="0" y="18429"/>
                      <a:pt x="2642" y="12050"/>
                      <a:pt x="7346" y="7346"/>
                    </a:cubicBezTo>
                    <a:cubicBezTo>
                      <a:pt x="12050" y="2642"/>
                      <a:pt x="18429" y="0"/>
                      <a:pt x="25081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700532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7693"/>
              <a:ext cx="4115659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Reset main to this commit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마우스 호버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531394" y="5456172"/>
            <a:ext cx="1720441" cy="272120"/>
            <a:chOff x="0" y="0"/>
            <a:chExt cx="453120" cy="7166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53120" cy="71669"/>
            </a:xfrm>
            <a:custGeom>
              <a:avLst/>
              <a:gdLst/>
              <a:ahLst/>
              <a:cxnLst/>
              <a:rect l="l" t="t" r="r" b="b"/>
              <a:pathLst>
                <a:path w="453120" h="71669">
                  <a:moveTo>
                    <a:pt x="35835" y="0"/>
                  </a:moveTo>
                  <a:lnTo>
                    <a:pt x="417286" y="0"/>
                  </a:lnTo>
                  <a:cubicBezTo>
                    <a:pt x="426790" y="0"/>
                    <a:pt x="435904" y="3775"/>
                    <a:pt x="442625" y="10496"/>
                  </a:cubicBezTo>
                  <a:cubicBezTo>
                    <a:pt x="449345" y="17216"/>
                    <a:pt x="453120" y="26331"/>
                    <a:pt x="453120" y="35835"/>
                  </a:cubicBezTo>
                  <a:lnTo>
                    <a:pt x="453120" y="35835"/>
                  </a:lnTo>
                  <a:cubicBezTo>
                    <a:pt x="453120" y="45339"/>
                    <a:pt x="449345" y="54453"/>
                    <a:pt x="442625" y="61174"/>
                  </a:cubicBezTo>
                  <a:cubicBezTo>
                    <a:pt x="435904" y="67894"/>
                    <a:pt x="426790" y="71669"/>
                    <a:pt x="417286" y="71669"/>
                  </a:cubicBezTo>
                  <a:lnTo>
                    <a:pt x="35835" y="71669"/>
                  </a:lnTo>
                  <a:cubicBezTo>
                    <a:pt x="26331" y="71669"/>
                    <a:pt x="17216" y="67894"/>
                    <a:pt x="10496" y="61174"/>
                  </a:cubicBezTo>
                  <a:cubicBezTo>
                    <a:pt x="3775" y="54453"/>
                    <a:pt x="0" y="45339"/>
                    <a:pt x="0" y="35835"/>
                  </a:cubicBezTo>
                  <a:lnTo>
                    <a:pt x="0" y="35835"/>
                  </a:lnTo>
                  <a:cubicBezTo>
                    <a:pt x="0" y="26331"/>
                    <a:pt x="3775" y="17216"/>
                    <a:pt x="10496" y="10496"/>
                  </a:cubicBezTo>
                  <a:cubicBezTo>
                    <a:pt x="17216" y="3775"/>
                    <a:pt x="26331" y="0"/>
                    <a:pt x="358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453120" cy="128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78545" y="8013801"/>
            <a:ext cx="80071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24. 커밋 메뉴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Reset main to this commit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Soft - keep all changes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88311" y="414202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51835" y="5129885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③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33633" y="3006142"/>
            <a:ext cx="7420734" cy="4749270"/>
          </a:xfrm>
          <a:custGeom>
            <a:avLst/>
            <a:gdLst/>
            <a:ahLst/>
            <a:cxnLst/>
            <a:rect l="l" t="t" r="r" b="b"/>
            <a:pathLst>
              <a:path w="7420734" h="4749270">
                <a:moveTo>
                  <a:pt x="0" y="0"/>
                </a:moveTo>
                <a:lnTo>
                  <a:pt x="7420734" y="0"/>
                </a:lnTo>
                <a:lnTo>
                  <a:pt x="7420734" y="4749270"/>
                </a:lnTo>
                <a:lnTo>
                  <a:pt x="0" y="4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98536" y="3941294"/>
            <a:ext cx="3809752" cy="589797"/>
            <a:chOff x="0" y="0"/>
            <a:chExt cx="1003391" cy="1553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03391" cy="155337"/>
            </a:xfrm>
            <a:custGeom>
              <a:avLst/>
              <a:gdLst/>
              <a:ahLst/>
              <a:cxnLst/>
              <a:rect l="l" t="t" r="r" b="b"/>
              <a:pathLst>
                <a:path w="1003391" h="155337">
                  <a:moveTo>
                    <a:pt x="30482" y="0"/>
                  </a:moveTo>
                  <a:lnTo>
                    <a:pt x="972910" y="0"/>
                  </a:lnTo>
                  <a:cubicBezTo>
                    <a:pt x="980994" y="0"/>
                    <a:pt x="988747" y="3211"/>
                    <a:pt x="994464" y="8928"/>
                  </a:cubicBezTo>
                  <a:cubicBezTo>
                    <a:pt x="1000180" y="14644"/>
                    <a:pt x="1003391" y="22398"/>
                    <a:pt x="1003391" y="30482"/>
                  </a:cubicBezTo>
                  <a:lnTo>
                    <a:pt x="1003391" y="124855"/>
                  </a:lnTo>
                  <a:cubicBezTo>
                    <a:pt x="1003391" y="132940"/>
                    <a:pt x="1000180" y="140693"/>
                    <a:pt x="994464" y="146409"/>
                  </a:cubicBezTo>
                  <a:cubicBezTo>
                    <a:pt x="988747" y="152126"/>
                    <a:pt x="980994" y="155337"/>
                    <a:pt x="972910" y="155337"/>
                  </a:cubicBezTo>
                  <a:lnTo>
                    <a:pt x="30482" y="155337"/>
                  </a:lnTo>
                  <a:cubicBezTo>
                    <a:pt x="22398" y="155337"/>
                    <a:pt x="14644" y="152126"/>
                    <a:pt x="8928" y="146409"/>
                  </a:cubicBezTo>
                  <a:cubicBezTo>
                    <a:pt x="3211" y="140693"/>
                    <a:pt x="0" y="132940"/>
                    <a:pt x="0" y="124855"/>
                  </a:cubicBezTo>
                  <a:lnTo>
                    <a:pt x="0" y="30482"/>
                  </a:lnTo>
                  <a:cubicBezTo>
                    <a:pt x="0" y="22398"/>
                    <a:pt x="3211" y="14644"/>
                    <a:pt x="8928" y="8928"/>
                  </a:cubicBezTo>
                  <a:cubicBezTo>
                    <a:pt x="14644" y="3211"/>
                    <a:pt x="22398" y="0"/>
                    <a:pt x="304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03391" cy="21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80071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25. 초기화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69779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Commit 용어 이해하기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894612" y="5685257"/>
            <a:ext cx="3528371" cy="660435"/>
            <a:chOff x="0" y="0"/>
            <a:chExt cx="4704495" cy="8805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704495" cy="880580"/>
              <a:chOff x="0" y="0"/>
              <a:chExt cx="800758" cy="14988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00758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800758" h="149885">
                    <a:moveTo>
                      <a:pt x="21942" y="0"/>
                    </a:moveTo>
                    <a:lnTo>
                      <a:pt x="778817" y="0"/>
                    </a:lnTo>
                    <a:cubicBezTo>
                      <a:pt x="790935" y="0"/>
                      <a:pt x="800758" y="9824"/>
                      <a:pt x="800758" y="21942"/>
                    </a:cubicBezTo>
                    <a:lnTo>
                      <a:pt x="800758" y="127943"/>
                    </a:lnTo>
                    <a:cubicBezTo>
                      <a:pt x="800758" y="133762"/>
                      <a:pt x="798447" y="139343"/>
                      <a:pt x="794332" y="143458"/>
                    </a:cubicBezTo>
                    <a:cubicBezTo>
                      <a:pt x="790217" y="147573"/>
                      <a:pt x="784636" y="149885"/>
                      <a:pt x="778817" y="149885"/>
                    </a:cubicBezTo>
                    <a:lnTo>
                      <a:pt x="21942" y="149885"/>
                    </a:lnTo>
                    <a:cubicBezTo>
                      <a:pt x="9824" y="149885"/>
                      <a:pt x="0" y="140061"/>
                      <a:pt x="0" y="127943"/>
                    </a:cubicBezTo>
                    <a:lnTo>
                      <a:pt x="0" y="21942"/>
                    </a:lnTo>
                    <a:cubicBezTo>
                      <a:pt x="0" y="16123"/>
                      <a:pt x="2312" y="10542"/>
                      <a:pt x="6427" y="6427"/>
                    </a:cubicBezTo>
                    <a:cubicBezTo>
                      <a:pt x="10542" y="2312"/>
                      <a:pt x="16123" y="0"/>
                      <a:pt x="2194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800758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4704495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Soft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옵션으로 초기화했으므로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파일이 </a:t>
              </a: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Staging Area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에 남아있음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63228" y="5143500"/>
            <a:ext cx="2391139" cy="480660"/>
            <a:chOff x="0" y="0"/>
            <a:chExt cx="629765" cy="1265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9765" cy="126593"/>
            </a:xfrm>
            <a:custGeom>
              <a:avLst/>
              <a:gdLst/>
              <a:ahLst/>
              <a:cxnLst/>
              <a:rect l="l" t="t" r="r" b="b"/>
              <a:pathLst>
                <a:path w="629765" h="126593">
                  <a:moveTo>
                    <a:pt x="48566" y="0"/>
                  </a:moveTo>
                  <a:lnTo>
                    <a:pt x="581199" y="0"/>
                  </a:lnTo>
                  <a:cubicBezTo>
                    <a:pt x="608021" y="0"/>
                    <a:pt x="629765" y="21744"/>
                    <a:pt x="629765" y="48566"/>
                  </a:cubicBezTo>
                  <a:lnTo>
                    <a:pt x="629765" y="78027"/>
                  </a:lnTo>
                  <a:cubicBezTo>
                    <a:pt x="629765" y="104850"/>
                    <a:pt x="608021" y="126593"/>
                    <a:pt x="581199" y="126593"/>
                  </a:cubicBezTo>
                  <a:lnTo>
                    <a:pt x="48566" y="126593"/>
                  </a:lnTo>
                  <a:cubicBezTo>
                    <a:pt x="21744" y="126593"/>
                    <a:pt x="0" y="104850"/>
                    <a:pt x="0" y="78027"/>
                  </a:cubicBezTo>
                  <a:lnTo>
                    <a:pt x="0" y="48566"/>
                  </a:lnTo>
                  <a:cubicBezTo>
                    <a:pt x="0" y="21744"/>
                    <a:pt x="21744" y="0"/>
                    <a:pt x="48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29765" cy="183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Branch &amp; Pull Request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548286" y="7568500"/>
            <a:ext cx="7336099" cy="952500"/>
            <a:chOff x="0" y="0"/>
            <a:chExt cx="9781465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4" y="0"/>
              <a:ext cx="9781431" cy="1270000"/>
              <a:chOff x="0" y="0"/>
              <a:chExt cx="1932134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2134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932134" h="250864">
                    <a:moveTo>
                      <a:pt x="105532" y="0"/>
                    </a:moveTo>
                    <a:lnTo>
                      <a:pt x="1826602" y="0"/>
                    </a:lnTo>
                    <a:cubicBezTo>
                      <a:pt x="1884886" y="0"/>
                      <a:pt x="1932134" y="47248"/>
                      <a:pt x="1932134" y="105532"/>
                    </a:cubicBezTo>
                    <a:lnTo>
                      <a:pt x="1932134" y="145332"/>
                    </a:lnTo>
                    <a:cubicBezTo>
                      <a:pt x="1932134" y="173321"/>
                      <a:pt x="1921016" y="200163"/>
                      <a:pt x="1901225" y="219955"/>
                    </a:cubicBezTo>
                    <a:cubicBezTo>
                      <a:pt x="1881434" y="239746"/>
                      <a:pt x="1854591" y="250864"/>
                      <a:pt x="1826602" y="250864"/>
                    </a:cubicBezTo>
                    <a:lnTo>
                      <a:pt x="105532" y="250864"/>
                    </a:lnTo>
                    <a:cubicBezTo>
                      <a:pt x="47248" y="250864"/>
                      <a:pt x="0" y="203616"/>
                      <a:pt x="0" y="145332"/>
                    </a:cubicBezTo>
                    <a:lnTo>
                      <a:pt x="0" y="105532"/>
                    </a:lnTo>
                    <a:cubicBezTo>
                      <a:pt x="0" y="47248"/>
                      <a:pt x="47248" y="0"/>
                      <a:pt x="1055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932134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9781465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서로 다른 작업을 동시에 하기 위해 사용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하나의 리포지토리에서 여러 작업을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동시에 수행하기 위해 사용하는 개념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브랜치 (branch)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하나의 브랜치는 다른 브랜치에게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영향을 미치지 못함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동시에 각기 다른 여러 작업 진행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목적별 작업 공간 분리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변경점 추적 및 코드 리뷰 용이성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브랜치를 왜 쓰는가?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36" name="Freeform 36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2" name="TextBox 92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57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2657081C-9BB9-FF90-887F-E63F813F2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744" y="2833454"/>
            <a:ext cx="9431066" cy="625879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467483" y="3760175"/>
            <a:ext cx="3809321" cy="3809321"/>
          </a:xfrm>
          <a:custGeom>
            <a:avLst/>
            <a:gdLst/>
            <a:ahLst/>
            <a:cxnLst/>
            <a:rect l="l" t="t" r="r" b="b"/>
            <a:pathLst>
              <a:path w="3809321" h="3809321">
                <a:moveTo>
                  <a:pt x="0" y="0"/>
                </a:moveTo>
                <a:lnTo>
                  <a:pt x="3809321" y="0"/>
                </a:lnTo>
                <a:lnTo>
                  <a:pt x="3809321" y="3809321"/>
                </a:lnTo>
                <a:lnTo>
                  <a:pt x="0" y="380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907104" y="4987858"/>
            <a:ext cx="6618441" cy="952500"/>
            <a:chOff x="0" y="0"/>
            <a:chExt cx="8824588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영문자와 숫자로 구성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07104" y="6188008"/>
            <a:ext cx="6618441" cy="952500"/>
            <a:chOff x="0" y="0"/>
            <a:chExt cx="8824588" cy="1270000"/>
          </a:xfrm>
        </p:grpSpPr>
        <p:grpSp>
          <p:nvGrpSpPr>
            <p:cNvPr id="27" name="Group 27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띄어쓰기는 </a:t>
              </a:r>
              <a:r>
                <a:rPr lang="en-US" sz="3199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-</a:t>
              </a: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기호로 대체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07104" y="7388158"/>
            <a:ext cx="6618441" cy="952500"/>
            <a:chOff x="0" y="0"/>
            <a:chExt cx="8824588" cy="1270000"/>
          </a:xfrm>
        </p:grpSpPr>
        <p:grpSp>
          <p:nvGrpSpPr>
            <p:cNvPr id="32" name="Group 32"/>
            <p:cNvGrpSpPr/>
            <p:nvPr/>
          </p:nvGrpSpPr>
          <p:grpSpPr>
            <a:xfrm>
              <a:off x="31" y="0"/>
              <a:ext cx="8824557" cy="1270000"/>
              <a:chOff x="0" y="0"/>
              <a:chExt cx="1743122" cy="2508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43122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743122" h="250864">
                    <a:moveTo>
                      <a:pt x="116975" y="0"/>
                    </a:moveTo>
                    <a:lnTo>
                      <a:pt x="1626147" y="0"/>
                    </a:lnTo>
                    <a:cubicBezTo>
                      <a:pt x="1690751" y="0"/>
                      <a:pt x="1743122" y="52372"/>
                      <a:pt x="1743122" y="116975"/>
                    </a:cubicBezTo>
                    <a:lnTo>
                      <a:pt x="1743122" y="133889"/>
                    </a:lnTo>
                    <a:cubicBezTo>
                      <a:pt x="1743122" y="164913"/>
                      <a:pt x="1730798" y="194666"/>
                      <a:pt x="1708861" y="216603"/>
                    </a:cubicBezTo>
                    <a:cubicBezTo>
                      <a:pt x="1686924" y="238540"/>
                      <a:pt x="1657171" y="250864"/>
                      <a:pt x="1626147" y="250864"/>
                    </a:cubicBezTo>
                    <a:lnTo>
                      <a:pt x="116975" y="250864"/>
                    </a:lnTo>
                    <a:cubicBezTo>
                      <a:pt x="85952" y="250864"/>
                      <a:pt x="56198" y="238540"/>
                      <a:pt x="34261" y="216603"/>
                    </a:cubicBezTo>
                    <a:cubicBezTo>
                      <a:pt x="12324" y="194666"/>
                      <a:pt x="0" y="164913"/>
                      <a:pt x="0" y="133889"/>
                    </a:cubicBezTo>
                    <a:lnTo>
                      <a:pt x="0" y="116975"/>
                    </a:lnTo>
                    <a:cubicBezTo>
                      <a:pt x="0" y="85952"/>
                      <a:pt x="12324" y="56198"/>
                      <a:pt x="34261" y="34261"/>
                    </a:cubicBezTo>
                    <a:cubicBezTo>
                      <a:pt x="56198" y="12324"/>
                      <a:pt x="85952" y="0"/>
                      <a:pt x="116975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1743122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47861"/>
              <a:ext cx="882458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기능명이나 유의미한 단어로 구성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브랜치 제목 작명 원칙</a:t>
            </a:r>
          </a:p>
        </p:txBody>
      </p:sp>
      <p:sp>
        <p:nvSpPr>
          <p:cNvPr id="38" name="Freeform 38"/>
          <p:cNvSpPr/>
          <p:nvPr/>
        </p:nvSpPr>
        <p:spPr>
          <a:xfrm>
            <a:off x="6137047" y="5812875"/>
            <a:ext cx="1702766" cy="1702766"/>
          </a:xfrm>
          <a:custGeom>
            <a:avLst/>
            <a:gdLst/>
            <a:ahLst/>
            <a:cxnLst/>
            <a:rect l="l" t="t" r="r" b="b"/>
            <a:pathLst>
              <a:path w="1702766" h="1702766">
                <a:moveTo>
                  <a:pt x="0" y="0"/>
                </a:moveTo>
                <a:lnTo>
                  <a:pt x="1702766" y="0"/>
                </a:lnTo>
                <a:lnTo>
                  <a:pt x="1702766" y="1702766"/>
                </a:lnTo>
                <a:lnTo>
                  <a:pt x="0" y="170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59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390565" y="1714500"/>
            <a:ext cx="3481325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563332" y="7942022"/>
            <a:ext cx="818710" cy="703579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C547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C547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05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601117" y="8018205"/>
            <a:ext cx="3649734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Q&amp;A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563332" y="3406931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6B9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C547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63332" y="4543747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C547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C547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63332" y="5676782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C547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C547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563332" y="6809818"/>
            <a:ext cx="818710" cy="703579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C547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C5477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04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03698" y="3483114"/>
            <a:ext cx="3647152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Collaborator 초대하기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03698" y="4619931"/>
            <a:ext cx="3647152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Commit 용어 이해하기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03698" y="5752168"/>
            <a:ext cx="3647152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Branch &amp; Pull Request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603698" y="6884405"/>
            <a:ext cx="3647152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Conflict 정복하기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main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브랜치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563627" y="4094616"/>
            <a:ext cx="558290" cy="245450"/>
            <a:chOff x="0" y="0"/>
            <a:chExt cx="147039" cy="646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7039" cy="64645"/>
            </a:xfrm>
            <a:custGeom>
              <a:avLst/>
              <a:gdLst/>
              <a:ahLst/>
              <a:cxnLst/>
              <a:rect l="l" t="t" r="r" b="b"/>
              <a:pathLst>
                <a:path w="147039" h="64645">
                  <a:moveTo>
                    <a:pt x="32323" y="0"/>
                  </a:moveTo>
                  <a:lnTo>
                    <a:pt x="114717" y="0"/>
                  </a:lnTo>
                  <a:cubicBezTo>
                    <a:pt x="132568" y="0"/>
                    <a:pt x="147039" y="14471"/>
                    <a:pt x="147039" y="32323"/>
                  </a:cubicBezTo>
                  <a:lnTo>
                    <a:pt x="147039" y="32323"/>
                  </a:lnTo>
                  <a:cubicBezTo>
                    <a:pt x="147039" y="40895"/>
                    <a:pt x="143634" y="49116"/>
                    <a:pt x="137572" y="55178"/>
                  </a:cubicBezTo>
                  <a:cubicBezTo>
                    <a:pt x="131511" y="61240"/>
                    <a:pt x="123289" y="64645"/>
                    <a:pt x="114717" y="64645"/>
                  </a:cubicBezTo>
                  <a:lnTo>
                    <a:pt x="32323" y="64645"/>
                  </a:lnTo>
                  <a:cubicBezTo>
                    <a:pt x="23750" y="64645"/>
                    <a:pt x="15529" y="61240"/>
                    <a:pt x="9467" y="55178"/>
                  </a:cubicBezTo>
                  <a:cubicBezTo>
                    <a:pt x="3405" y="49116"/>
                    <a:pt x="0" y="40895"/>
                    <a:pt x="0" y="32323"/>
                  </a:cubicBezTo>
                  <a:lnTo>
                    <a:pt x="0" y="32323"/>
                  </a:lnTo>
                  <a:cubicBezTo>
                    <a:pt x="0" y="23750"/>
                    <a:pt x="3405" y="15529"/>
                    <a:pt x="9467" y="9467"/>
                  </a:cubicBezTo>
                  <a:cubicBezTo>
                    <a:pt x="15529" y="3405"/>
                    <a:pt x="23750" y="0"/>
                    <a:pt x="32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47039" cy="12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7185294" y="4233236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04405" y="5011250"/>
            <a:ext cx="1375535" cy="245450"/>
            <a:chOff x="0" y="0"/>
            <a:chExt cx="362281" cy="646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2281" cy="64645"/>
            </a:xfrm>
            <a:custGeom>
              <a:avLst/>
              <a:gdLst/>
              <a:ahLst/>
              <a:cxnLst/>
              <a:rect l="l" t="t" r="r" b="b"/>
              <a:pathLst>
                <a:path w="362281" h="64645">
                  <a:moveTo>
                    <a:pt x="32323" y="0"/>
                  </a:moveTo>
                  <a:lnTo>
                    <a:pt x="329958" y="0"/>
                  </a:lnTo>
                  <a:cubicBezTo>
                    <a:pt x="338531" y="0"/>
                    <a:pt x="346752" y="3405"/>
                    <a:pt x="352814" y="9467"/>
                  </a:cubicBezTo>
                  <a:cubicBezTo>
                    <a:pt x="358876" y="15529"/>
                    <a:pt x="362281" y="23750"/>
                    <a:pt x="362281" y="32323"/>
                  </a:cubicBezTo>
                  <a:lnTo>
                    <a:pt x="362281" y="32323"/>
                  </a:lnTo>
                  <a:cubicBezTo>
                    <a:pt x="362281" y="50174"/>
                    <a:pt x="347810" y="64645"/>
                    <a:pt x="329958" y="64645"/>
                  </a:cubicBezTo>
                  <a:lnTo>
                    <a:pt x="32323" y="64645"/>
                  </a:lnTo>
                  <a:cubicBezTo>
                    <a:pt x="23750" y="64645"/>
                    <a:pt x="15529" y="61240"/>
                    <a:pt x="9467" y="55178"/>
                  </a:cubicBezTo>
                  <a:cubicBezTo>
                    <a:pt x="3405" y="49116"/>
                    <a:pt x="0" y="40895"/>
                    <a:pt x="0" y="32323"/>
                  </a:cubicBezTo>
                  <a:lnTo>
                    <a:pt x="0" y="32323"/>
                  </a:lnTo>
                  <a:cubicBezTo>
                    <a:pt x="0" y="23750"/>
                    <a:pt x="3405" y="15529"/>
                    <a:pt x="9467" y="9467"/>
                  </a:cubicBezTo>
                  <a:cubicBezTo>
                    <a:pt x="15529" y="3405"/>
                    <a:pt x="23750" y="0"/>
                    <a:pt x="32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62281" cy="12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View all branches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265169" y="3847406"/>
            <a:ext cx="572698" cy="245450"/>
            <a:chOff x="0" y="0"/>
            <a:chExt cx="150834" cy="646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834" cy="64645"/>
            </a:xfrm>
            <a:custGeom>
              <a:avLst/>
              <a:gdLst/>
              <a:ahLst/>
              <a:cxnLst/>
              <a:rect l="l" t="t" r="r" b="b"/>
              <a:pathLst>
                <a:path w="150834" h="64645">
                  <a:moveTo>
                    <a:pt x="32323" y="0"/>
                  </a:moveTo>
                  <a:lnTo>
                    <a:pt x="118512" y="0"/>
                  </a:lnTo>
                  <a:cubicBezTo>
                    <a:pt x="136363" y="0"/>
                    <a:pt x="150834" y="14471"/>
                    <a:pt x="150834" y="32323"/>
                  </a:cubicBezTo>
                  <a:lnTo>
                    <a:pt x="150834" y="32323"/>
                  </a:lnTo>
                  <a:cubicBezTo>
                    <a:pt x="150834" y="40895"/>
                    <a:pt x="147429" y="49116"/>
                    <a:pt x="141367" y="55178"/>
                  </a:cubicBezTo>
                  <a:cubicBezTo>
                    <a:pt x="135305" y="61240"/>
                    <a:pt x="127084" y="64645"/>
                    <a:pt x="118512" y="64645"/>
                  </a:cubicBezTo>
                  <a:lnTo>
                    <a:pt x="32323" y="64645"/>
                  </a:lnTo>
                  <a:cubicBezTo>
                    <a:pt x="23750" y="64645"/>
                    <a:pt x="15529" y="61240"/>
                    <a:pt x="9467" y="55178"/>
                  </a:cubicBezTo>
                  <a:cubicBezTo>
                    <a:pt x="3405" y="49116"/>
                    <a:pt x="0" y="40895"/>
                    <a:pt x="0" y="32323"/>
                  </a:cubicBezTo>
                  <a:lnTo>
                    <a:pt x="0" y="32323"/>
                  </a:lnTo>
                  <a:cubicBezTo>
                    <a:pt x="0" y="23750"/>
                    <a:pt x="3405" y="15529"/>
                    <a:pt x="9467" y="9467"/>
                  </a:cubicBezTo>
                  <a:cubicBezTo>
                    <a:pt x="15529" y="3405"/>
                    <a:pt x="23750" y="0"/>
                    <a:pt x="32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0834" cy="12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10522050" y="3986823"/>
            <a:ext cx="659490" cy="3627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 branch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097075" y="4944926"/>
            <a:ext cx="2091685" cy="1243563"/>
            <a:chOff x="0" y="0"/>
            <a:chExt cx="550896" cy="3275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0896" cy="327523"/>
            </a:xfrm>
            <a:custGeom>
              <a:avLst/>
              <a:gdLst/>
              <a:ahLst/>
              <a:cxnLst/>
              <a:rect l="l" t="t" r="r" b="b"/>
              <a:pathLst>
                <a:path w="550896" h="327523">
                  <a:moveTo>
                    <a:pt x="55519" y="0"/>
                  </a:moveTo>
                  <a:lnTo>
                    <a:pt x="495377" y="0"/>
                  </a:lnTo>
                  <a:cubicBezTo>
                    <a:pt x="510102" y="0"/>
                    <a:pt x="524223" y="5849"/>
                    <a:pt x="534635" y="16261"/>
                  </a:cubicBezTo>
                  <a:cubicBezTo>
                    <a:pt x="545047" y="26673"/>
                    <a:pt x="550896" y="40795"/>
                    <a:pt x="550896" y="55519"/>
                  </a:cubicBezTo>
                  <a:lnTo>
                    <a:pt x="550896" y="272003"/>
                  </a:lnTo>
                  <a:cubicBezTo>
                    <a:pt x="550896" y="286728"/>
                    <a:pt x="545047" y="300850"/>
                    <a:pt x="534635" y="311261"/>
                  </a:cubicBezTo>
                  <a:cubicBezTo>
                    <a:pt x="524223" y="321673"/>
                    <a:pt x="510102" y="327523"/>
                    <a:pt x="495377" y="327523"/>
                  </a:cubicBezTo>
                  <a:lnTo>
                    <a:pt x="55519" y="327523"/>
                  </a:lnTo>
                  <a:cubicBezTo>
                    <a:pt x="40795" y="327523"/>
                    <a:pt x="26673" y="321673"/>
                    <a:pt x="16261" y="311261"/>
                  </a:cubicBezTo>
                  <a:cubicBezTo>
                    <a:pt x="5849" y="300850"/>
                    <a:pt x="0" y="286728"/>
                    <a:pt x="0" y="272003"/>
                  </a:cubicBezTo>
                  <a:lnTo>
                    <a:pt x="0" y="55519"/>
                  </a:lnTo>
                  <a:cubicBezTo>
                    <a:pt x="0" y="40795"/>
                    <a:pt x="5849" y="26673"/>
                    <a:pt x="16261" y="16261"/>
                  </a:cubicBezTo>
                  <a:cubicBezTo>
                    <a:pt x="26673" y="5849"/>
                    <a:pt x="40795" y="0"/>
                    <a:pt x="555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50896" cy="384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생성할 브랜치 정보 입력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088587" y="5279509"/>
            <a:ext cx="1238974" cy="287199"/>
            <a:chOff x="0" y="0"/>
            <a:chExt cx="1651965" cy="38293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651965" cy="382932"/>
              <a:chOff x="0" y="0"/>
              <a:chExt cx="326314" cy="7564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26314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326314" h="75641">
                    <a:moveTo>
                      <a:pt x="37820" y="0"/>
                    </a:moveTo>
                    <a:lnTo>
                      <a:pt x="288494" y="0"/>
                    </a:lnTo>
                    <a:cubicBezTo>
                      <a:pt x="309381" y="0"/>
                      <a:pt x="326314" y="16933"/>
                      <a:pt x="326314" y="37820"/>
                    </a:cubicBezTo>
                    <a:lnTo>
                      <a:pt x="326314" y="37820"/>
                    </a:lnTo>
                    <a:cubicBezTo>
                      <a:pt x="326314" y="47851"/>
                      <a:pt x="322329" y="57471"/>
                      <a:pt x="315237" y="64563"/>
                    </a:cubicBezTo>
                    <a:cubicBezTo>
                      <a:pt x="308144" y="71656"/>
                      <a:pt x="298524" y="75641"/>
                      <a:pt x="288494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326314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3691"/>
              <a:ext cx="165196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브랜치 제목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10519" y="5586914"/>
            <a:ext cx="1648031" cy="287199"/>
            <a:chOff x="0" y="0"/>
            <a:chExt cx="2197375" cy="38293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197375" cy="382932"/>
              <a:chOff x="0" y="0"/>
              <a:chExt cx="434049" cy="7564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34049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34049" h="75641">
                    <a:moveTo>
                      <a:pt x="37820" y="0"/>
                    </a:moveTo>
                    <a:lnTo>
                      <a:pt x="396229" y="0"/>
                    </a:lnTo>
                    <a:cubicBezTo>
                      <a:pt x="417117" y="0"/>
                      <a:pt x="434049" y="16933"/>
                      <a:pt x="434049" y="37820"/>
                    </a:cubicBezTo>
                    <a:lnTo>
                      <a:pt x="434049" y="37820"/>
                    </a:lnTo>
                    <a:cubicBezTo>
                      <a:pt x="434049" y="47851"/>
                      <a:pt x="430065" y="57471"/>
                      <a:pt x="422972" y="64563"/>
                    </a:cubicBezTo>
                    <a:cubicBezTo>
                      <a:pt x="415879" y="71656"/>
                      <a:pt x="406260" y="75641"/>
                      <a:pt x="396229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434049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3691"/>
              <a:ext cx="219737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브랜치 기준 대상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413430" y="5882098"/>
            <a:ext cx="716275" cy="235905"/>
            <a:chOff x="0" y="0"/>
            <a:chExt cx="188648" cy="621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8648" cy="62131"/>
            </a:xfrm>
            <a:custGeom>
              <a:avLst/>
              <a:gdLst/>
              <a:ahLst/>
              <a:cxnLst/>
              <a:rect l="l" t="t" r="r" b="b"/>
              <a:pathLst>
                <a:path w="188648" h="62131">
                  <a:moveTo>
                    <a:pt x="31066" y="0"/>
                  </a:moveTo>
                  <a:lnTo>
                    <a:pt x="157583" y="0"/>
                  </a:lnTo>
                  <a:cubicBezTo>
                    <a:pt x="165822" y="0"/>
                    <a:pt x="173724" y="3273"/>
                    <a:pt x="179550" y="9099"/>
                  </a:cubicBezTo>
                  <a:cubicBezTo>
                    <a:pt x="185375" y="14925"/>
                    <a:pt x="188648" y="22827"/>
                    <a:pt x="188648" y="31066"/>
                  </a:cubicBezTo>
                  <a:lnTo>
                    <a:pt x="188648" y="31066"/>
                  </a:lnTo>
                  <a:cubicBezTo>
                    <a:pt x="188648" y="48223"/>
                    <a:pt x="174740" y="62131"/>
                    <a:pt x="157583" y="62131"/>
                  </a:cubicBezTo>
                  <a:lnTo>
                    <a:pt x="31066" y="62131"/>
                  </a:lnTo>
                  <a:cubicBezTo>
                    <a:pt x="22827" y="62131"/>
                    <a:pt x="14925" y="58858"/>
                    <a:pt x="9099" y="53032"/>
                  </a:cubicBezTo>
                  <a:cubicBezTo>
                    <a:pt x="3273" y="47207"/>
                    <a:pt x="0" y="39305"/>
                    <a:pt x="0" y="31066"/>
                  </a:cubicBezTo>
                  <a:lnTo>
                    <a:pt x="0" y="31066"/>
                  </a:lnTo>
                  <a:cubicBezTo>
                    <a:pt x="0" y="22827"/>
                    <a:pt x="3273" y="14925"/>
                    <a:pt x="9099" y="9099"/>
                  </a:cubicBezTo>
                  <a:cubicBezTo>
                    <a:pt x="14925" y="3273"/>
                    <a:pt x="22827" y="0"/>
                    <a:pt x="31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8648" cy="119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new branch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416997" y="5020042"/>
            <a:ext cx="5393816" cy="1133279"/>
            <a:chOff x="0" y="0"/>
            <a:chExt cx="1420594" cy="2984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0594" cy="298477"/>
            </a:xfrm>
            <a:custGeom>
              <a:avLst/>
              <a:gdLst/>
              <a:ahLst/>
              <a:cxnLst/>
              <a:rect l="l" t="t" r="r" b="b"/>
              <a:pathLst>
                <a:path w="1420594" h="298477">
                  <a:moveTo>
                    <a:pt x="21530" y="0"/>
                  </a:moveTo>
                  <a:lnTo>
                    <a:pt x="1399064" y="0"/>
                  </a:lnTo>
                  <a:cubicBezTo>
                    <a:pt x="1410954" y="0"/>
                    <a:pt x="1420594" y="9639"/>
                    <a:pt x="1420594" y="21530"/>
                  </a:cubicBezTo>
                  <a:lnTo>
                    <a:pt x="1420594" y="276947"/>
                  </a:lnTo>
                  <a:cubicBezTo>
                    <a:pt x="1420594" y="288838"/>
                    <a:pt x="1410954" y="298477"/>
                    <a:pt x="1399064" y="298477"/>
                  </a:cubicBezTo>
                  <a:lnTo>
                    <a:pt x="21530" y="298477"/>
                  </a:lnTo>
                  <a:cubicBezTo>
                    <a:pt x="9639" y="298477"/>
                    <a:pt x="0" y="288838"/>
                    <a:pt x="0" y="276947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20594" cy="35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브랜치 생성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426927" y="3848490"/>
            <a:ext cx="3890432" cy="3632691"/>
          </a:xfrm>
          <a:custGeom>
            <a:avLst/>
            <a:gdLst/>
            <a:ahLst/>
            <a:cxnLst/>
            <a:rect l="l" t="t" r="r" b="b"/>
            <a:pathLst>
              <a:path w="3890432" h="3632691">
                <a:moveTo>
                  <a:pt x="0" y="0"/>
                </a:moveTo>
                <a:lnTo>
                  <a:pt x="3890433" y="0"/>
                </a:lnTo>
                <a:lnTo>
                  <a:pt x="3890433" y="3632691"/>
                </a:lnTo>
                <a:lnTo>
                  <a:pt x="0" y="363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548286" y="7568500"/>
            <a:ext cx="7336099" cy="952500"/>
            <a:chOff x="0" y="0"/>
            <a:chExt cx="9781465" cy="1270000"/>
          </a:xfrm>
        </p:grpSpPr>
        <p:grpSp>
          <p:nvGrpSpPr>
            <p:cNvPr id="22" name="Group 22"/>
            <p:cNvGrpSpPr/>
            <p:nvPr/>
          </p:nvGrpSpPr>
          <p:grpSpPr>
            <a:xfrm>
              <a:off x="34" y="0"/>
              <a:ext cx="9781431" cy="1270000"/>
              <a:chOff x="0" y="0"/>
              <a:chExt cx="1932134" cy="2508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2134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932134" h="250864">
                    <a:moveTo>
                      <a:pt x="105532" y="0"/>
                    </a:moveTo>
                    <a:lnTo>
                      <a:pt x="1826602" y="0"/>
                    </a:lnTo>
                    <a:cubicBezTo>
                      <a:pt x="1884886" y="0"/>
                      <a:pt x="1932134" y="47248"/>
                      <a:pt x="1932134" y="105532"/>
                    </a:cubicBezTo>
                    <a:lnTo>
                      <a:pt x="1932134" y="145332"/>
                    </a:lnTo>
                    <a:cubicBezTo>
                      <a:pt x="1932134" y="173321"/>
                      <a:pt x="1921016" y="200163"/>
                      <a:pt x="1901225" y="219955"/>
                    </a:cubicBezTo>
                    <a:cubicBezTo>
                      <a:pt x="1881434" y="239746"/>
                      <a:pt x="1854591" y="250864"/>
                      <a:pt x="1826602" y="250864"/>
                    </a:cubicBezTo>
                    <a:lnTo>
                      <a:pt x="105532" y="250864"/>
                    </a:lnTo>
                    <a:cubicBezTo>
                      <a:pt x="47248" y="250864"/>
                      <a:pt x="0" y="203616"/>
                      <a:pt x="0" y="145332"/>
                    </a:cubicBezTo>
                    <a:lnTo>
                      <a:pt x="0" y="105532"/>
                    </a:lnTo>
                    <a:cubicBezTo>
                      <a:pt x="0" y="47248"/>
                      <a:pt x="47248" y="0"/>
                      <a:pt x="1055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932134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247861"/>
              <a:ext cx="9781465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다른 브랜치로 작업 공간을 옮기는 작업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저장소에서 특정 커밋이나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브랜치로 이동하는 행위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체크아웃 (checkout)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주로 특정 브랜치에서 작업하다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브랜치로 이동할 때 사용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GitKraken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REMOTE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체크아웃할 브랜치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        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왼쪽 마우스 더블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77082" y="5583105"/>
            <a:ext cx="1299407" cy="254355"/>
            <a:chOff x="0" y="0"/>
            <a:chExt cx="342231" cy="669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2231" cy="66991"/>
            </a:xfrm>
            <a:custGeom>
              <a:avLst/>
              <a:gdLst/>
              <a:ahLst/>
              <a:cxnLst/>
              <a:rect l="l" t="t" r="r" b="b"/>
              <a:pathLst>
                <a:path w="342231" h="66991">
                  <a:moveTo>
                    <a:pt x="33495" y="0"/>
                  </a:moveTo>
                  <a:lnTo>
                    <a:pt x="308735" y="0"/>
                  </a:lnTo>
                  <a:cubicBezTo>
                    <a:pt x="317619" y="0"/>
                    <a:pt x="326139" y="3529"/>
                    <a:pt x="332420" y="9811"/>
                  </a:cubicBezTo>
                  <a:cubicBezTo>
                    <a:pt x="338702" y="16092"/>
                    <a:pt x="342231" y="24612"/>
                    <a:pt x="342231" y="33495"/>
                  </a:cubicBezTo>
                  <a:lnTo>
                    <a:pt x="342231" y="33495"/>
                  </a:lnTo>
                  <a:cubicBezTo>
                    <a:pt x="342231" y="42379"/>
                    <a:pt x="338702" y="50898"/>
                    <a:pt x="332420" y="57180"/>
                  </a:cubicBezTo>
                  <a:cubicBezTo>
                    <a:pt x="326139" y="63462"/>
                    <a:pt x="317619" y="66991"/>
                    <a:pt x="308735" y="66991"/>
                  </a:cubicBezTo>
                  <a:lnTo>
                    <a:pt x="33495" y="66991"/>
                  </a:lnTo>
                  <a:cubicBezTo>
                    <a:pt x="24612" y="66991"/>
                    <a:pt x="16092" y="63462"/>
                    <a:pt x="9811" y="57180"/>
                  </a:cubicBezTo>
                  <a:cubicBezTo>
                    <a:pt x="3529" y="50898"/>
                    <a:pt x="0" y="42379"/>
                    <a:pt x="0" y="33495"/>
                  </a:cubicBezTo>
                  <a:lnTo>
                    <a:pt x="0" y="33495"/>
                  </a:lnTo>
                  <a:cubicBezTo>
                    <a:pt x="0" y="24612"/>
                    <a:pt x="3529" y="16092"/>
                    <a:pt x="9811" y="9811"/>
                  </a:cubicBezTo>
                  <a:cubicBezTo>
                    <a:pt x="16092" y="3529"/>
                    <a:pt x="24612" y="0"/>
                    <a:pt x="334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42231" cy="12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7082" y="4473142"/>
            <a:ext cx="1299407" cy="246272"/>
            <a:chOff x="0" y="0"/>
            <a:chExt cx="342231" cy="64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231" cy="64862"/>
            </a:xfrm>
            <a:custGeom>
              <a:avLst/>
              <a:gdLst/>
              <a:ahLst/>
              <a:cxnLst/>
              <a:rect l="l" t="t" r="r" b="b"/>
              <a:pathLst>
                <a:path w="342231" h="64862">
                  <a:moveTo>
                    <a:pt x="32431" y="0"/>
                  </a:moveTo>
                  <a:lnTo>
                    <a:pt x="309800" y="0"/>
                  </a:lnTo>
                  <a:cubicBezTo>
                    <a:pt x="318401" y="0"/>
                    <a:pt x="326650" y="3417"/>
                    <a:pt x="332732" y="9499"/>
                  </a:cubicBezTo>
                  <a:cubicBezTo>
                    <a:pt x="338814" y="15581"/>
                    <a:pt x="342231" y="23830"/>
                    <a:pt x="342231" y="32431"/>
                  </a:cubicBezTo>
                  <a:lnTo>
                    <a:pt x="342231" y="32431"/>
                  </a:lnTo>
                  <a:cubicBezTo>
                    <a:pt x="342231" y="50342"/>
                    <a:pt x="327711" y="64862"/>
                    <a:pt x="309800" y="64862"/>
                  </a:cubicBezTo>
                  <a:lnTo>
                    <a:pt x="32431" y="64862"/>
                  </a:lnTo>
                  <a:cubicBezTo>
                    <a:pt x="23830" y="64862"/>
                    <a:pt x="15581" y="61445"/>
                    <a:pt x="9499" y="55363"/>
                  </a:cubicBezTo>
                  <a:cubicBezTo>
                    <a:pt x="3417" y="49281"/>
                    <a:pt x="0" y="41032"/>
                    <a:pt x="0" y="32431"/>
                  </a:cubicBezTo>
                  <a:lnTo>
                    <a:pt x="0" y="32431"/>
                  </a:lnTo>
                  <a:cubicBezTo>
                    <a:pt x="0" y="23830"/>
                    <a:pt x="3417" y="15581"/>
                    <a:pt x="9499" y="9499"/>
                  </a:cubicBezTo>
                  <a:cubicBezTo>
                    <a:pt x="15581" y="3417"/>
                    <a:pt x="23830" y="0"/>
                    <a:pt x="32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2231" cy="12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69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체크아웃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480064" y="7008363"/>
            <a:ext cx="2211902" cy="623925"/>
            <a:chOff x="0" y="0"/>
            <a:chExt cx="582559" cy="1643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2559" cy="164326"/>
            </a:xfrm>
            <a:custGeom>
              <a:avLst/>
              <a:gdLst/>
              <a:ahLst/>
              <a:cxnLst/>
              <a:rect l="l" t="t" r="r" b="b"/>
              <a:pathLst>
                <a:path w="582559" h="164326">
                  <a:moveTo>
                    <a:pt x="52502" y="0"/>
                  </a:moveTo>
                  <a:lnTo>
                    <a:pt x="530057" y="0"/>
                  </a:lnTo>
                  <a:cubicBezTo>
                    <a:pt x="559053" y="0"/>
                    <a:pt x="582559" y="23506"/>
                    <a:pt x="582559" y="52502"/>
                  </a:cubicBezTo>
                  <a:lnTo>
                    <a:pt x="582559" y="111824"/>
                  </a:lnTo>
                  <a:cubicBezTo>
                    <a:pt x="582559" y="140820"/>
                    <a:pt x="559053" y="164326"/>
                    <a:pt x="530057" y="164326"/>
                  </a:cubicBezTo>
                  <a:lnTo>
                    <a:pt x="52502" y="164326"/>
                  </a:lnTo>
                  <a:cubicBezTo>
                    <a:pt x="23506" y="164326"/>
                    <a:pt x="0" y="140820"/>
                    <a:pt x="0" y="111824"/>
                  </a:cubicBezTo>
                  <a:lnTo>
                    <a:pt x="0" y="52502"/>
                  </a:lnTo>
                  <a:cubicBezTo>
                    <a:pt x="0" y="23506"/>
                    <a:pt x="23506" y="0"/>
                    <a:pt x="52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82559" cy="221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Collaborator 초대하기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5227" cy="4758545"/>
          </a:xfrm>
          <a:custGeom>
            <a:avLst/>
            <a:gdLst/>
            <a:ahLst/>
            <a:cxnLst/>
            <a:rect l="l" t="t" r="r" b="b"/>
            <a:pathLst>
              <a:path w="7435227" h="4758545">
                <a:moveTo>
                  <a:pt x="0" y="0"/>
                </a:moveTo>
                <a:lnTo>
                  <a:pt x="7435228" y="0"/>
                </a:lnTo>
                <a:lnTo>
                  <a:pt x="7435228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7082" y="4320800"/>
            <a:ext cx="1299407" cy="254355"/>
            <a:chOff x="0" y="0"/>
            <a:chExt cx="342231" cy="669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231" cy="66991"/>
            </a:xfrm>
            <a:custGeom>
              <a:avLst/>
              <a:gdLst/>
              <a:ahLst/>
              <a:cxnLst/>
              <a:rect l="l" t="t" r="r" b="b"/>
              <a:pathLst>
                <a:path w="342231" h="66991">
                  <a:moveTo>
                    <a:pt x="33495" y="0"/>
                  </a:moveTo>
                  <a:lnTo>
                    <a:pt x="308735" y="0"/>
                  </a:lnTo>
                  <a:cubicBezTo>
                    <a:pt x="317619" y="0"/>
                    <a:pt x="326139" y="3529"/>
                    <a:pt x="332420" y="9811"/>
                  </a:cubicBezTo>
                  <a:cubicBezTo>
                    <a:pt x="338702" y="16092"/>
                    <a:pt x="342231" y="24612"/>
                    <a:pt x="342231" y="33495"/>
                  </a:cubicBezTo>
                  <a:lnTo>
                    <a:pt x="342231" y="33495"/>
                  </a:lnTo>
                  <a:cubicBezTo>
                    <a:pt x="342231" y="42379"/>
                    <a:pt x="338702" y="50898"/>
                    <a:pt x="332420" y="57180"/>
                  </a:cubicBezTo>
                  <a:cubicBezTo>
                    <a:pt x="326139" y="63462"/>
                    <a:pt x="317619" y="66991"/>
                    <a:pt x="308735" y="66991"/>
                  </a:cubicBezTo>
                  <a:lnTo>
                    <a:pt x="33495" y="66991"/>
                  </a:lnTo>
                  <a:cubicBezTo>
                    <a:pt x="24612" y="66991"/>
                    <a:pt x="16092" y="63462"/>
                    <a:pt x="9811" y="57180"/>
                  </a:cubicBezTo>
                  <a:cubicBezTo>
                    <a:pt x="3529" y="50898"/>
                    <a:pt x="0" y="42379"/>
                    <a:pt x="0" y="33495"/>
                  </a:cubicBezTo>
                  <a:lnTo>
                    <a:pt x="0" y="33495"/>
                  </a:lnTo>
                  <a:cubicBezTo>
                    <a:pt x="0" y="24612"/>
                    <a:pt x="3529" y="16092"/>
                    <a:pt x="9811" y="9811"/>
                  </a:cubicBezTo>
                  <a:cubicBezTo>
                    <a:pt x="16092" y="3529"/>
                    <a:pt x="24612" y="0"/>
                    <a:pt x="334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2231" cy="12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LOCAL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main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왼쪽 마우스 더블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480064" y="7008363"/>
            <a:ext cx="2211902" cy="623925"/>
            <a:chOff x="0" y="0"/>
            <a:chExt cx="582559" cy="1643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2559" cy="164326"/>
            </a:xfrm>
            <a:custGeom>
              <a:avLst/>
              <a:gdLst/>
              <a:ahLst/>
              <a:cxnLst/>
              <a:rect l="l" t="t" r="r" b="b"/>
              <a:pathLst>
                <a:path w="582559" h="164326">
                  <a:moveTo>
                    <a:pt x="52502" y="0"/>
                  </a:moveTo>
                  <a:lnTo>
                    <a:pt x="530057" y="0"/>
                  </a:lnTo>
                  <a:cubicBezTo>
                    <a:pt x="559053" y="0"/>
                    <a:pt x="582559" y="23506"/>
                    <a:pt x="582559" y="52502"/>
                  </a:cubicBezTo>
                  <a:lnTo>
                    <a:pt x="582559" y="111824"/>
                  </a:lnTo>
                  <a:cubicBezTo>
                    <a:pt x="582559" y="140820"/>
                    <a:pt x="559053" y="164326"/>
                    <a:pt x="530057" y="164326"/>
                  </a:cubicBezTo>
                  <a:lnTo>
                    <a:pt x="52502" y="164326"/>
                  </a:lnTo>
                  <a:cubicBezTo>
                    <a:pt x="23506" y="164326"/>
                    <a:pt x="0" y="140820"/>
                    <a:pt x="0" y="111824"/>
                  </a:cubicBezTo>
                  <a:lnTo>
                    <a:pt x="0" y="52502"/>
                  </a:lnTo>
                  <a:cubicBezTo>
                    <a:pt x="0" y="23506"/>
                    <a:pt x="23506" y="0"/>
                    <a:pt x="52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2559" cy="221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체크아웃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377082" y="4320800"/>
            <a:ext cx="1299407" cy="254355"/>
            <a:chOff x="0" y="0"/>
            <a:chExt cx="342231" cy="669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2231" cy="66991"/>
            </a:xfrm>
            <a:custGeom>
              <a:avLst/>
              <a:gdLst/>
              <a:ahLst/>
              <a:cxnLst/>
              <a:rect l="l" t="t" r="r" b="b"/>
              <a:pathLst>
                <a:path w="342231" h="66991">
                  <a:moveTo>
                    <a:pt x="33495" y="0"/>
                  </a:moveTo>
                  <a:lnTo>
                    <a:pt x="308735" y="0"/>
                  </a:lnTo>
                  <a:cubicBezTo>
                    <a:pt x="317619" y="0"/>
                    <a:pt x="326139" y="3529"/>
                    <a:pt x="332420" y="9811"/>
                  </a:cubicBezTo>
                  <a:cubicBezTo>
                    <a:pt x="338702" y="16092"/>
                    <a:pt x="342231" y="24612"/>
                    <a:pt x="342231" y="33495"/>
                  </a:cubicBezTo>
                  <a:lnTo>
                    <a:pt x="342231" y="33495"/>
                  </a:lnTo>
                  <a:cubicBezTo>
                    <a:pt x="342231" y="42379"/>
                    <a:pt x="338702" y="50898"/>
                    <a:pt x="332420" y="57180"/>
                  </a:cubicBezTo>
                  <a:cubicBezTo>
                    <a:pt x="326139" y="63462"/>
                    <a:pt x="317619" y="66991"/>
                    <a:pt x="308735" y="66991"/>
                  </a:cubicBezTo>
                  <a:lnTo>
                    <a:pt x="33495" y="66991"/>
                  </a:lnTo>
                  <a:cubicBezTo>
                    <a:pt x="24612" y="66991"/>
                    <a:pt x="16092" y="63462"/>
                    <a:pt x="9811" y="57180"/>
                  </a:cubicBezTo>
                  <a:cubicBezTo>
                    <a:pt x="3529" y="50898"/>
                    <a:pt x="0" y="42379"/>
                    <a:pt x="0" y="33495"/>
                  </a:cubicBezTo>
                  <a:lnTo>
                    <a:pt x="0" y="33495"/>
                  </a:lnTo>
                  <a:cubicBezTo>
                    <a:pt x="0" y="24612"/>
                    <a:pt x="3529" y="16092"/>
                    <a:pt x="9811" y="9811"/>
                  </a:cubicBezTo>
                  <a:cubicBezTo>
                    <a:pt x="16092" y="3529"/>
                    <a:pt x="24612" y="0"/>
                    <a:pt x="334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42231" cy="12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882502" y="4646991"/>
            <a:ext cx="2288567" cy="653855"/>
            <a:chOff x="0" y="0"/>
            <a:chExt cx="3051423" cy="87180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051423" cy="871807"/>
              <a:chOff x="0" y="0"/>
              <a:chExt cx="519387" cy="14839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19387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19387" h="148391">
                    <a:moveTo>
                      <a:pt x="33829" y="0"/>
                    </a:moveTo>
                    <a:lnTo>
                      <a:pt x="485558" y="0"/>
                    </a:lnTo>
                    <a:cubicBezTo>
                      <a:pt x="504241" y="0"/>
                      <a:pt x="519387" y="15146"/>
                      <a:pt x="519387" y="33829"/>
                    </a:cubicBezTo>
                    <a:lnTo>
                      <a:pt x="519387" y="114563"/>
                    </a:lnTo>
                    <a:cubicBezTo>
                      <a:pt x="519387" y="133246"/>
                      <a:pt x="504241" y="148391"/>
                      <a:pt x="485558" y="148391"/>
                    </a:cubicBezTo>
                    <a:lnTo>
                      <a:pt x="33829" y="148391"/>
                    </a:lnTo>
                    <a:cubicBezTo>
                      <a:pt x="15146" y="148391"/>
                      <a:pt x="0" y="133246"/>
                      <a:pt x="0" y="114563"/>
                    </a:cubicBezTo>
                    <a:lnTo>
                      <a:pt x="0" y="33829"/>
                    </a:lnTo>
                    <a:cubicBezTo>
                      <a:pt x="0" y="15146"/>
                      <a:pt x="15146" y="0"/>
                      <a:pt x="33829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519387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3051423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현재 선택된 브랜치는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체크 아이콘이 표시됨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386607" y="4320800"/>
            <a:ext cx="246456" cy="254355"/>
            <a:chOff x="0" y="0"/>
            <a:chExt cx="64910" cy="6699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4910" cy="66991"/>
            </a:xfrm>
            <a:custGeom>
              <a:avLst/>
              <a:gdLst/>
              <a:ahLst/>
              <a:cxnLst/>
              <a:rect l="l" t="t" r="r" b="b"/>
              <a:pathLst>
                <a:path w="64910" h="66991">
                  <a:moveTo>
                    <a:pt x="32455" y="0"/>
                  </a:moveTo>
                  <a:lnTo>
                    <a:pt x="32455" y="0"/>
                  </a:lnTo>
                  <a:cubicBezTo>
                    <a:pt x="41063" y="0"/>
                    <a:pt x="49318" y="3419"/>
                    <a:pt x="55404" y="9506"/>
                  </a:cubicBezTo>
                  <a:cubicBezTo>
                    <a:pt x="61491" y="15592"/>
                    <a:pt x="64910" y="23847"/>
                    <a:pt x="64910" y="32455"/>
                  </a:cubicBezTo>
                  <a:lnTo>
                    <a:pt x="64910" y="34535"/>
                  </a:lnTo>
                  <a:cubicBezTo>
                    <a:pt x="64910" y="52460"/>
                    <a:pt x="50380" y="66991"/>
                    <a:pt x="32455" y="66991"/>
                  </a:cubicBezTo>
                  <a:lnTo>
                    <a:pt x="32455" y="66991"/>
                  </a:lnTo>
                  <a:cubicBezTo>
                    <a:pt x="14531" y="66991"/>
                    <a:pt x="0" y="52460"/>
                    <a:pt x="0" y="34535"/>
                  </a:cubicBezTo>
                  <a:lnTo>
                    <a:pt x="0" y="32455"/>
                  </a:lnTo>
                  <a:cubicBezTo>
                    <a:pt x="0" y="14531"/>
                    <a:pt x="14531" y="0"/>
                    <a:pt x="324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64910" cy="12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7082" y="4473142"/>
            <a:ext cx="1299407" cy="246272"/>
            <a:chOff x="0" y="0"/>
            <a:chExt cx="342231" cy="64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231" cy="64862"/>
            </a:xfrm>
            <a:custGeom>
              <a:avLst/>
              <a:gdLst/>
              <a:ahLst/>
              <a:cxnLst/>
              <a:rect l="l" t="t" r="r" b="b"/>
              <a:pathLst>
                <a:path w="342231" h="64862">
                  <a:moveTo>
                    <a:pt x="32431" y="0"/>
                  </a:moveTo>
                  <a:lnTo>
                    <a:pt x="309800" y="0"/>
                  </a:lnTo>
                  <a:cubicBezTo>
                    <a:pt x="318401" y="0"/>
                    <a:pt x="326650" y="3417"/>
                    <a:pt x="332732" y="9499"/>
                  </a:cubicBezTo>
                  <a:cubicBezTo>
                    <a:pt x="338814" y="15581"/>
                    <a:pt x="342231" y="23830"/>
                    <a:pt x="342231" y="32431"/>
                  </a:cubicBezTo>
                  <a:lnTo>
                    <a:pt x="342231" y="32431"/>
                  </a:lnTo>
                  <a:cubicBezTo>
                    <a:pt x="342231" y="50342"/>
                    <a:pt x="327711" y="64862"/>
                    <a:pt x="309800" y="64862"/>
                  </a:cubicBezTo>
                  <a:lnTo>
                    <a:pt x="32431" y="64862"/>
                  </a:lnTo>
                  <a:cubicBezTo>
                    <a:pt x="23830" y="64862"/>
                    <a:pt x="15581" y="61445"/>
                    <a:pt x="9499" y="55363"/>
                  </a:cubicBezTo>
                  <a:cubicBezTo>
                    <a:pt x="3417" y="49281"/>
                    <a:pt x="0" y="41032"/>
                    <a:pt x="0" y="32431"/>
                  </a:cubicBezTo>
                  <a:lnTo>
                    <a:pt x="0" y="32431"/>
                  </a:lnTo>
                  <a:cubicBezTo>
                    <a:pt x="0" y="23830"/>
                    <a:pt x="3417" y="15581"/>
                    <a:pt x="9499" y="9499"/>
                  </a:cubicBezTo>
                  <a:cubicBezTo>
                    <a:pt x="15581" y="3417"/>
                    <a:pt x="23830" y="0"/>
                    <a:pt x="32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2231" cy="12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new-patch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브랜치로 체크아웃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377082" y="4473142"/>
            <a:ext cx="1299407" cy="246272"/>
            <a:chOff x="0" y="0"/>
            <a:chExt cx="342231" cy="64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2231" cy="64862"/>
            </a:xfrm>
            <a:custGeom>
              <a:avLst/>
              <a:gdLst/>
              <a:ahLst/>
              <a:cxnLst/>
              <a:rect l="l" t="t" r="r" b="b"/>
              <a:pathLst>
                <a:path w="342231" h="64862">
                  <a:moveTo>
                    <a:pt x="32431" y="0"/>
                  </a:moveTo>
                  <a:lnTo>
                    <a:pt x="309800" y="0"/>
                  </a:lnTo>
                  <a:cubicBezTo>
                    <a:pt x="318401" y="0"/>
                    <a:pt x="326650" y="3417"/>
                    <a:pt x="332732" y="9499"/>
                  </a:cubicBezTo>
                  <a:cubicBezTo>
                    <a:pt x="338814" y="15581"/>
                    <a:pt x="342231" y="23830"/>
                    <a:pt x="342231" y="32431"/>
                  </a:cubicBezTo>
                  <a:lnTo>
                    <a:pt x="342231" y="32431"/>
                  </a:lnTo>
                  <a:cubicBezTo>
                    <a:pt x="342231" y="50342"/>
                    <a:pt x="327711" y="64862"/>
                    <a:pt x="309800" y="64862"/>
                  </a:cubicBezTo>
                  <a:lnTo>
                    <a:pt x="32431" y="64862"/>
                  </a:lnTo>
                  <a:cubicBezTo>
                    <a:pt x="23830" y="64862"/>
                    <a:pt x="15581" y="61445"/>
                    <a:pt x="9499" y="55363"/>
                  </a:cubicBezTo>
                  <a:cubicBezTo>
                    <a:pt x="3417" y="49281"/>
                    <a:pt x="0" y="41032"/>
                    <a:pt x="0" y="32431"/>
                  </a:cubicBezTo>
                  <a:lnTo>
                    <a:pt x="0" y="32431"/>
                  </a:lnTo>
                  <a:cubicBezTo>
                    <a:pt x="0" y="23830"/>
                    <a:pt x="3417" y="15581"/>
                    <a:pt x="9499" y="9499"/>
                  </a:cubicBezTo>
                  <a:cubicBezTo>
                    <a:pt x="15581" y="3417"/>
                    <a:pt x="23830" y="0"/>
                    <a:pt x="324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42231" cy="12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체크아웃 결과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480064" y="7008363"/>
            <a:ext cx="2211902" cy="623925"/>
            <a:chOff x="0" y="0"/>
            <a:chExt cx="582559" cy="1643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2559" cy="164326"/>
            </a:xfrm>
            <a:custGeom>
              <a:avLst/>
              <a:gdLst/>
              <a:ahLst/>
              <a:cxnLst/>
              <a:rect l="l" t="t" r="r" b="b"/>
              <a:pathLst>
                <a:path w="582559" h="164326">
                  <a:moveTo>
                    <a:pt x="52502" y="0"/>
                  </a:moveTo>
                  <a:lnTo>
                    <a:pt x="530057" y="0"/>
                  </a:lnTo>
                  <a:cubicBezTo>
                    <a:pt x="559053" y="0"/>
                    <a:pt x="582559" y="23506"/>
                    <a:pt x="582559" y="52502"/>
                  </a:cubicBezTo>
                  <a:lnTo>
                    <a:pt x="582559" y="111824"/>
                  </a:lnTo>
                  <a:cubicBezTo>
                    <a:pt x="582559" y="140820"/>
                    <a:pt x="559053" y="164326"/>
                    <a:pt x="530057" y="164326"/>
                  </a:cubicBezTo>
                  <a:lnTo>
                    <a:pt x="52502" y="164326"/>
                  </a:lnTo>
                  <a:cubicBezTo>
                    <a:pt x="23506" y="164326"/>
                    <a:pt x="0" y="140820"/>
                    <a:pt x="0" y="111824"/>
                  </a:cubicBezTo>
                  <a:lnTo>
                    <a:pt x="0" y="52502"/>
                  </a:lnTo>
                  <a:cubicBezTo>
                    <a:pt x="0" y="23506"/>
                    <a:pt x="23506" y="0"/>
                    <a:pt x="52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82559" cy="221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882502" y="4816572"/>
            <a:ext cx="2288567" cy="653855"/>
            <a:chOff x="0" y="0"/>
            <a:chExt cx="3051423" cy="87180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051423" cy="871807"/>
              <a:chOff x="0" y="0"/>
              <a:chExt cx="519387" cy="14839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19387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19387" h="148391">
                    <a:moveTo>
                      <a:pt x="33829" y="0"/>
                    </a:moveTo>
                    <a:lnTo>
                      <a:pt x="485558" y="0"/>
                    </a:lnTo>
                    <a:cubicBezTo>
                      <a:pt x="504241" y="0"/>
                      <a:pt x="519387" y="15146"/>
                      <a:pt x="519387" y="33829"/>
                    </a:cubicBezTo>
                    <a:lnTo>
                      <a:pt x="519387" y="114563"/>
                    </a:lnTo>
                    <a:cubicBezTo>
                      <a:pt x="519387" y="133246"/>
                      <a:pt x="504241" y="148391"/>
                      <a:pt x="485558" y="148391"/>
                    </a:cubicBezTo>
                    <a:lnTo>
                      <a:pt x="33829" y="148391"/>
                    </a:lnTo>
                    <a:cubicBezTo>
                      <a:pt x="15146" y="148391"/>
                      <a:pt x="0" y="133246"/>
                      <a:pt x="0" y="114563"/>
                    </a:cubicBezTo>
                    <a:lnTo>
                      <a:pt x="0" y="33829"/>
                    </a:lnTo>
                    <a:cubicBezTo>
                      <a:pt x="0" y="15146"/>
                      <a:pt x="15146" y="0"/>
                      <a:pt x="33829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519387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3051423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작업 시작 전 반드시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선택된 브랜치 확인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72032" y="3006142"/>
            <a:ext cx="7143936" cy="4759647"/>
          </a:xfrm>
          <a:custGeom>
            <a:avLst/>
            <a:gdLst/>
            <a:ahLst/>
            <a:cxnLst/>
            <a:rect l="l" t="t" r="r" b="b"/>
            <a:pathLst>
              <a:path w="7143936" h="4759647">
                <a:moveTo>
                  <a:pt x="0" y="0"/>
                </a:moveTo>
                <a:lnTo>
                  <a:pt x="7143936" y="0"/>
                </a:lnTo>
                <a:lnTo>
                  <a:pt x="7143936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새로운 변경점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변경점 스테이징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id="24" name="AutoShape 24"/>
          <p:cNvSpPr/>
          <p:nvPr/>
        </p:nvSpPr>
        <p:spPr>
          <a:xfrm flipH="1" flipV="1">
            <a:off x="12936579" y="4699295"/>
            <a:ext cx="657087" cy="4598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2252461" y="4487898"/>
            <a:ext cx="569241" cy="250912"/>
            <a:chOff x="0" y="0"/>
            <a:chExt cx="149923" cy="660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9923" cy="66084"/>
            </a:xfrm>
            <a:custGeom>
              <a:avLst/>
              <a:gdLst/>
              <a:ahLst/>
              <a:cxnLst/>
              <a:rect l="l" t="t" r="r" b="b"/>
              <a:pathLst>
                <a:path w="149923" h="66084">
                  <a:moveTo>
                    <a:pt x="33042" y="0"/>
                  </a:moveTo>
                  <a:lnTo>
                    <a:pt x="116882" y="0"/>
                  </a:lnTo>
                  <a:cubicBezTo>
                    <a:pt x="125645" y="0"/>
                    <a:pt x="134049" y="3481"/>
                    <a:pt x="140246" y="9678"/>
                  </a:cubicBezTo>
                  <a:cubicBezTo>
                    <a:pt x="146442" y="15874"/>
                    <a:pt x="149923" y="24279"/>
                    <a:pt x="149923" y="33042"/>
                  </a:cubicBezTo>
                  <a:lnTo>
                    <a:pt x="149923" y="33042"/>
                  </a:lnTo>
                  <a:cubicBezTo>
                    <a:pt x="149923" y="41805"/>
                    <a:pt x="146442" y="50209"/>
                    <a:pt x="140246" y="56406"/>
                  </a:cubicBezTo>
                  <a:cubicBezTo>
                    <a:pt x="134049" y="62603"/>
                    <a:pt x="125645" y="66084"/>
                    <a:pt x="116882" y="66084"/>
                  </a:cubicBezTo>
                  <a:lnTo>
                    <a:pt x="33042" y="66084"/>
                  </a:lnTo>
                  <a:cubicBezTo>
                    <a:pt x="24279" y="66084"/>
                    <a:pt x="15874" y="62603"/>
                    <a:pt x="9678" y="56406"/>
                  </a:cubicBezTo>
                  <a:cubicBezTo>
                    <a:pt x="3481" y="50209"/>
                    <a:pt x="0" y="41805"/>
                    <a:pt x="0" y="33042"/>
                  </a:cubicBezTo>
                  <a:lnTo>
                    <a:pt x="0" y="33042"/>
                  </a:lnTo>
                  <a:cubicBezTo>
                    <a:pt x="0" y="24279"/>
                    <a:pt x="3481" y="15874"/>
                    <a:pt x="9678" y="9678"/>
                  </a:cubicBezTo>
                  <a:cubicBezTo>
                    <a:pt x="15874" y="3481"/>
                    <a:pt x="24279" y="0"/>
                    <a:pt x="3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49923" cy="123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82357" y="6451593"/>
            <a:ext cx="2363469" cy="1152557"/>
            <a:chOff x="0" y="0"/>
            <a:chExt cx="622477" cy="3035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2477" cy="303554"/>
            </a:xfrm>
            <a:custGeom>
              <a:avLst/>
              <a:gdLst/>
              <a:ahLst/>
              <a:cxnLst/>
              <a:rect l="l" t="t" r="r" b="b"/>
              <a:pathLst>
                <a:path w="622477" h="303554">
                  <a:moveTo>
                    <a:pt x="49135" y="0"/>
                  </a:moveTo>
                  <a:lnTo>
                    <a:pt x="573343" y="0"/>
                  </a:lnTo>
                  <a:cubicBezTo>
                    <a:pt x="586374" y="0"/>
                    <a:pt x="598872" y="5177"/>
                    <a:pt x="608086" y="14391"/>
                  </a:cubicBezTo>
                  <a:cubicBezTo>
                    <a:pt x="617301" y="23606"/>
                    <a:pt x="622477" y="36104"/>
                    <a:pt x="622477" y="49135"/>
                  </a:cubicBezTo>
                  <a:lnTo>
                    <a:pt x="622477" y="254419"/>
                  </a:lnTo>
                  <a:cubicBezTo>
                    <a:pt x="622477" y="281556"/>
                    <a:pt x="600479" y="303554"/>
                    <a:pt x="573343" y="303554"/>
                  </a:cubicBezTo>
                  <a:lnTo>
                    <a:pt x="49135" y="303554"/>
                  </a:lnTo>
                  <a:cubicBezTo>
                    <a:pt x="36104" y="303554"/>
                    <a:pt x="23606" y="298377"/>
                    <a:pt x="14391" y="289163"/>
                  </a:cubicBezTo>
                  <a:cubicBezTo>
                    <a:pt x="5177" y="279948"/>
                    <a:pt x="0" y="267450"/>
                    <a:pt x="0" y="254419"/>
                  </a:cubicBezTo>
                  <a:lnTo>
                    <a:pt x="0" y="49135"/>
                  </a:lnTo>
                  <a:cubicBezTo>
                    <a:pt x="0" y="36104"/>
                    <a:pt x="5177" y="23606"/>
                    <a:pt x="14391" y="14391"/>
                  </a:cubicBezTo>
                  <a:cubicBezTo>
                    <a:pt x="23606" y="5177"/>
                    <a:pt x="36104" y="0"/>
                    <a:pt x="49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622477" cy="360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10. 커밋 메시지 작성 후 커밋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426386" y="3006142"/>
            <a:ext cx="7436949" cy="4759647"/>
          </a:xfrm>
          <a:custGeom>
            <a:avLst/>
            <a:gdLst/>
            <a:ahLst/>
            <a:cxnLst/>
            <a:rect l="l" t="t" r="r" b="b"/>
            <a:pathLst>
              <a:path w="7436949" h="4759647">
                <a:moveTo>
                  <a:pt x="0" y="0"/>
                </a:moveTo>
                <a:lnTo>
                  <a:pt x="7436949" y="0"/>
                </a:lnTo>
                <a:lnTo>
                  <a:pt x="7436949" y="4759647"/>
                </a:lnTo>
                <a:lnTo>
                  <a:pt x="0" y="475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11.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Push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46043" y="3496937"/>
            <a:ext cx="390557" cy="390135"/>
            <a:chOff x="0" y="0"/>
            <a:chExt cx="102863" cy="1027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863" cy="102752"/>
            </a:xfrm>
            <a:custGeom>
              <a:avLst/>
              <a:gdLst/>
              <a:ahLst/>
              <a:cxnLst/>
              <a:rect l="l" t="t" r="r" b="b"/>
              <a:pathLst>
                <a:path w="102863" h="102752">
                  <a:moveTo>
                    <a:pt x="51376" y="0"/>
                  </a:moveTo>
                  <a:lnTo>
                    <a:pt x="51487" y="0"/>
                  </a:lnTo>
                  <a:cubicBezTo>
                    <a:pt x="79861" y="0"/>
                    <a:pt x="102863" y="23002"/>
                    <a:pt x="102863" y="51376"/>
                  </a:cubicBezTo>
                  <a:lnTo>
                    <a:pt x="102863" y="51376"/>
                  </a:lnTo>
                  <a:cubicBezTo>
                    <a:pt x="102863" y="79750"/>
                    <a:pt x="79861" y="102752"/>
                    <a:pt x="51487" y="102752"/>
                  </a:cubicBezTo>
                  <a:lnTo>
                    <a:pt x="51376" y="102752"/>
                  </a:lnTo>
                  <a:cubicBezTo>
                    <a:pt x="23002" y="102752"/>
                    <a:pt x="0" y="79750"/>
                    <a:pt x="0" y="51376"/>
                  </a:cubicBezTo>
                  <a:lnTo>
                    <a:pt x="0" y="51376"/>
                  </a:lnTo>
                  <a:cubicBezTo>
                    <a:pt x="0" y="23002"/>
                    <a:pt x="23002" y="0"/>
                    <a:pt x="51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2863" cy="15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9006474" y="3829245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12.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914171" y="5203251"/>
            <a:ext cx="3130788" cy="653855"/>
            <a:chOff x="0" y="0"/>
            <a:chExt cx="4174385" cy="87180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174385" cy="871807"/>
              <a:chOff x="0" y="0"/>
              <a:chExt cx="710528" cy="14839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10528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710528" h="148391">
                    <a:moveTo>
                      <a:pt x="24728" y="0"/>
                    </a:moveTo>
                    <a:lnTo>
                      <a:pt x="685799" y="0"/>
                    </a:lnTo>
                    <a:cubicBezTo>
                      <a:pt x="692358" y="0"/>
                      <a:pt x="698647" y="2605"/>
                      <a:pt x="703285" y="7243"/>
                    </a:cubicBezTo>
                    <a:cubicBezTo>
                      <a:pt x="707922" y="11880"/>
                      <a:pt x="710528" y="18170"/>
                      <a:pt x="710528" y="24728"/>
                    </a:cubicBezTo>
                    <a:lnTo>
                      <a:pt x="710528" y="123663"/>
                    </a:lnTo>
                    <a:cubicBezTo>
                      <a:pt x="710528" y="137320"/>
                      <a:pt x="699456" y="148391"/>
                      <a:pt x="685799" y="148391"/>
                    </a:cubicBezTo>
                    <a:lnTo>
                      <a:pt x="24728" y="148391"/>
                    </a:lnTo>
                    <a:cubicBezTo>
                      <a:pt x="11071" y="148391"/>
                      <a:pt x="0" y="137320"/>
                      <a:pt x="0" y="123663"/>
                    </a:cubicBezTo>
                    <a:lnTo>
                      <a:pt x="0" y="24728"/>
                    </a:lnTo>
                    <a:cubicBezTo>
                      <a:pt x="0" y="18170"/>
                      <a:pt x="2605" y="11880"/>
                      <a:pt x="7243" y="7243"/>
                    </a:cubicBezTo>
                    <a:cubicBezTo>
                      <a:pt x="11880" y="2605"/>
                      <a:pt x="18170" y="0"/>
                      <a:pt x="24728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710528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7693"/>
              <a:ext cx="4174385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new-patch에서 커밋했으므로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main에는 적용되지 않음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52026" y="4860570"/>
            <a:ext cx="855078" cy="267190"/>
            <a:chOff x="0" y="0"/>
            <a:chExt cx="225206" cy="703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5206" cy="70371"/>
            </a:xfrm>
            <a:custGeom>
              <a:avLst/>
              <a:gdLst/>
              <a:ahLst/>
              <a:cxnLst/>
              <a:rect l="l" t="t" r="r" b="b"/>
              <a:pathLst>
                <a:path w="225206" h="70371">
                  <a:moveTo>
                    <a:pt x="35185" y="0"/>
                  </a:moveTo>
                  <a:lnTo>
                    <a:pt x="190020" y="0"/>
                  </a:lnTo>
                  <a:cubicBezTo>
                    <a:pt x="209453" y="0"/>
                    <a:pt x="225206" y="15753"/>
                    <a:pt x="225206" y="35185"/>
                  </a:cubicBezTo>
                  <a:lnTo>
                    <a:pt x="225206" y="35185"/>
                  </a:lnTo>
                  <a:cubicBezTo>
                    <a:pt x="225206" y="54618"/>
                    <a:pt x="209453" y="70371"/>
                    <a:pt x="190020" y="70371"/>
                  </a:cubicBezTo>
                  <a:lnTo>
                    <a:pt x="35185" y="70371"/>
                  </a:lnTo>
                  <a:cubicBezTo>
                    <a:pt x="15753" y="70371"/>
                    <a:pt x="0" y="54618"/>
                    <a:pt x="0" y="35185"/>
                  </a:cubicBezTo>
                  <a:lnTo>
                    <a:pt x="0" y="35185"/>
                  </a:lnTo>
                  <a:cubicBezTo>
                    <a:pt x="0" y="15753"/>
                    <a:pt x="15753" y="0"/>
                    <a:pt x="351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225206" cy="127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main 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&gt;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new-patch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564934" y="4431528"/>
            <a:ext cx="573307" cy="246286"/>
            <a:chOff x="0" y="0"/>
            <a:chExt cx="150994" cy="648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0994" cy="64866"/>
            </a:xfrm>
            <a:custGeom>
              <a:avLst/>
              <a:gdLst/>
              <a:ahLst/>
              <a:cxnLst/>
              <a:rect l="l" t="t" r="r" b="b"/>
              <a:pathLst>
                <a:path w="150994" h="64866">
                  <a:moveTo>
                    <a:pt x="32433" y="0"/>
                  </a:moveTo>
                  <a:lnTo>
                    <a:pt x="118562" y="0"/>
                  </a:lnTo>
                  <a:cubicBezTo>
                    <a:pt x="127163" y="0"/>
                    <a:pt x="135413" y="3417"/>
                    <a:pt x="141495" y="9499"/>
                  </a:cubicBezTo>
                  <a:cubicBezTo>
                    <a:pt x="147577" y="15582"/>
                    <a:pt x="150994" y="23831"/>
                    <a:pt x="150994" y="32433"/>
                  </a:cubicBezTo>
                  <a:lnTo>
                    <a:pt x="150994" y="32433"/>
                  </a:lnTo>
                  <a:cubicBezTo>
                    <a:pt x="150994" y="50345"/>
                    <a:pt x="136474" y="64866"/>
                    <a:pt x="118562" y="64866"/>
                  </a:cubicBezTo>
                  <a:lnTo>
                    <a:pt x="32433" y="64866"/>
                  </a:lnTo>
                  <a:cubicBezTo>
                    <a:pt x="14521" y="64866"/>
                    <a:pt x="0" y="50345"/>
                    <a:pt x="0" y="32433"/>
                  </a:cubicBezTo>
                  <a:lnTo>
                    <a:pt x="0" y="32433"/>
                  </a:lnTo>
                  <a:cubicBezTo>
                    <a:pt x="0" y="14521"/>
                    <a:pt x="14521" y="0"/>
                    <a:pt x="32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50994" cy="122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02143" y="5280009"/>
            <a:ext cx="1390111" cy="241755"/>
            <a:chOff x="0" y="0"/>
            <a:chExt cx="366120" cy="636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6120" cy="63672"/>
            </a:xfrm>
            <a:custGeom>
              <a:avLst/>
              <a:gdLst/>
              <a:ahLst/>
              <a:cxnLst/>
              <a:rect l="l" t="t" r="r" b="b"/>
              <a:pathLst>
                <a:path w="366120" h="63672">
                  <a:moveTo>
                    <a:pt x="31836" y="0"/>
                  </a:moveTo>
                  <a:lnTo>
                    <a:pt x="334284" y="0"/>
                  </a:lnTo>
                  <a:cubicBezTo>
                    <a:pt x="342727" y="0"/>
                    <a:pt x="350825" y="3354"/>
                    <a:pt x="356795" y="9325"/>
                  </a:cubicBezTo>
                  <a:cubicBezTo>
                    <a:pt x="362766" y="15295"/>
                    <a:pt x="366120" y="23393"/>
                    <a:pt x="366120" y="31836"/>
                  </a:cubicBezTo>
                  <a:lnTo>
                    <a:pt x="366120" y="31836"/>
                  </a:lnTo>
                  <a:cubicBezTo>
                    <a:pt x="366120" y="49419"/>
                    <a:pt x="351866" y="63672"/>
                    <a:pt x="334284" y="63672"/>
                  </a:cubicBezTo>
                  <a:lnTo>
                    <a:pt x="31836" y="63672"/>
                  </a:lnTo>
                  <a:cubicBezTo>
                    <a:pt x="23393" y="63672"/>
                    <a:pt x="15295" y="60318"/>
                    <a:pt x="9325" y="54348"/>
                  </a:cubicBezTo>
                  <a:cubicBezTo>
                    <a:pt x="3354" y="48377"/>
                    <a:pt x="0" y="40280"/>
                    <a:pt x="0" y="31836"/>
                  </a:cubicBezTo>
                  <a:lnTo>
                    <a:pt x="0" y="31836"/>
                  </a:lnTo>
                  <a:cubicBezTo>
                    <a:pt x="0" y="23393"/>
                    <a:pt x="3354" y="15295"/>
                    <a:pt x="9325" y="9325"/>
                  </a:cubicBezTo>
                  <a:cubicBezTo>
                    <a:pt x="15295" y="3354"/>
                    <a:pt x="23393" y="0"/>
                    <a:pt x="31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66120" cy="120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38241" y="4124505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92254" y="4972986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35958" y="4312561"/>
            <a:ext cx="4672371" cy="2861827"/>
          </a:xfrm>
          <a:custGeom>
            <a:avLst/>
            <a:gdLst/>
            <a:ahLst/>
            <a:cxnLst/>
            <a:rect l="l" t="t" r="r" b="b"/>
            <a:pathLst>
              <a:path w="4672371" h="2861827">
                <a:moveTo>
                  <a:pt x="0" y="0"/>
                </a:moveTo>
                <a:lnTo>
                  <a:pt x="4672371" y="0"/>
                </a:lnTo>
                <a:lnTo>
                  <a:pt x="4672371" y="2861827"/>
                </a:lnTo>
                <a:lnTo>
                  <a:pt x="0" y="2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리포지토리에 쓰기 권한을 가진 인원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Collaborator란?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5957571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함께 프로젝트를 진행하는 팀원이자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공동 책임자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031784" y="5143500"/>
            <a:ext cx="875320" cy="246286"/>
            <a:chOff x="0" y="0"/>
            <a:chExt cx="230537" cy="648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0537" cy="64866"/>
            </a:xfrm>
            <a:custGeom>
              <a:avLst/>
              <a:gdLst/>
              <a:ahLst/>
              <a:cxnLst/>
              <a:rect l="l" t="t" r="r" b="b"/>
              <a:pathLst>
                <a:path w="230537" h="64866">
                  <a:moveTo>
                    <a:pt x="32433" y="0"/>
                  </a:moveTo>
                  <a:lnTo>
                    <a:pt x="198104" y="0"/>
                  </a:lnTo>
                  <a:cubicBezTo>
                    <a:pt x="216016" y="0"/>
                    <a:pt x="230537" y="14521"/>
                    <a:pt x="230537" y="32433"/>
                  </a:cubicBezTo>
                  <a:lnTo>
                    <a:pt x="230537" y="32433"/>
                  </a:lnTo>
                  <a:cubicBezTo>
                    <a:pt x="230537" y="50345"/>
                    <a:pt x="216016" y="64866"/>
                    <a:pt x="198104" y="64866"/>
                  </a:cubicBezTo>
                  <a:lnTo>
                    <a:pt x="32433" y="64866"/>
                  </a:lnTo>
                  <a:cubicBezTo>
                    <a:pt x="14521" y="64866"/>
                    <a:pt x="0" y="50345"/>
                    <a:pt x="0" y="32433"/>
                  </a:cubicBezTo>
                  <a:lnTo>
                    <a:pt x="0" y="32433"/>
                  </a:lnTo>
                  <a:cubicBezTo>
                    <a:pt x="0" y="14521"/>
                    <a:pt x="14521" y="0"/>
                    <a:pt x="324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30537" cy="122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14. 커밋 메시지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870789" y="4465308"/>
            <a:ext cx="2577545" cy="653855"/>
            <a:chOff x="0" y="0"/>
            <a:chExt cx="3436727" cy="87180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436727" cy="871807"/>
              <a:chOff x="0" y="0"/>
              <a:chExt cx="584970" cy="1483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84970" cy="148391"/>
              </a:xfrm>
              <a:custGeom>
                <a:avLst/>
                <a:gdLst/>
                <a:ahLst/>
                <a:cxnLst/>
                <a:rect l="l" t="t" r="r" b="b"/>
                <a:pathLst>
                  <a:path w="584970" h="148391">
                    <a:moveTo>
                      <a:pt x="30036" y="0"/>
                    </a:moveTo>
                    <a:lnTo>
                      <a:pt x="554934" y="0"/>
                    </a:lnTo>
                    <a:cubicBezTo>
                      <a:pt x="571522" y="0"/>
                      <a:pt x="584970" y="13448"/>
                      <a:pt x="584970" y="30036"/>
                    </a:cubicBezTo>
                    <a:lnTo>
                      <a:pt x="584970" y="118355"/>
                    </a:lnTo>
                    <a:cubicBezTo>
                      <a:pt x="584970" y="134944"/>
                      <a:pt x="571522" y="148391"/>
                      <a:pt x="554934" y="148391"/>
                    </a:cubicBezTo>
                    <a:lnTo>
                      <a:pt x="30036" y="148391"/>
                    </a:lnTo>
                    <a:cubicBezTo>
                      <a:pt x="13448" y="148391"/>
                      <a:pt x="0" y="134944"/>
                      <a:pt x="0" y="118355"/>
                    </a:cubicBezTo>
                    <a:lnTo>
                      <a:pt x="0" y="30036"/>
                    </a:lnTo>
                    <a:cubicBezTo>
                      <a:pt x="0" y="13448"/>
                      <a:pt x="13448" y="0"/>
                      <a:pt x="30036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584970" cy="205541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3436727" cy="839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new-patch가 main보다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1 커밋 앞선다는 의미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569936" y="4639590"/>
            <a:ext cx="1266558" cy="305290"/>
            <a:chOff x="0" y="0"/>
            <a:chExt cx="333579" cy="8040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3579" cy="80406"/>
            </a:xfrm>
            <a:custGeom>
              <a:avLst/>
              <a:gdLst/>
              <a:ahLst/>
              <a:cxnLst/>
              <a:rect l="l" t="t" r="r" b="b"/>
              <a:pathLst>
                <a:path w="333579" h="80406">
                  <a:moveTo>
                    <a:pt x="40203" y="0"/>
                  </a:moveTo>
                  <a:lnTo>
                    <a:pt x="293376" y="0"/>
                  </a:lnTo>
                  <a:cubicBezTo>
                    <a:pt x="304039" y="0"/>
                    <a:pt x="314264" y="4236"/>
                    <a:pt x="321804" y="11775"/>
                  </a:cubicBezTo>
                  <a:cubicBezTo>
                    <a:pt x="329343" y="19315"/>
                    <a:pt x="333579" y="29540"/>
                    <a:pt x="333579" y="40203"/>
                  </a:cubicBezTo>
                  <a:lnTo>
                    <a:pt x="333579" y="40203"/>
                  </a:lnTo>
                  <a:cubicBezTo>
                    <a:pt x="333579" y="62406"/>
                    <a:pt x="315580" y="80406"/>
                    <a:pt x="293376" y="80406"/>
                  </a:cubicBezTo>
                  <a:lnTo>
                    <a:pt x="40203" y="80406"/>
                  </a:lnTo>
                  <a:cubicBezTo>
                    <a:pt x="17999" y="80406"/>
                    <a:pt x="0" y="62406"/>
                    <a:pt x="0" y="40203"/>
                  </a:cubicBezTo>
                  <a:lnTo>
                    <a:pt x="0" y="40203"/>
                  </a:lnTo>
                  <a:cubicBezTo>
                    <a:pt x="0" y="17999"/>
                    <a:pt x="17999" y="0"/>
                    <a:pt x="402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333579" cy="137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228075" y="4371986"/>
            <a:ext cx="596175" cy="288196"/>
            <a:chOff x="0" y="0"/>
            <a:chExt cx="157017" cy="759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017" cy="75904"/>
            </a:xfrm>
            <a:custGeom>
              <a:avLst/>
              <a:gdLst/>
              <a:ahLst/>
              <a:cxnLst/>
              <a:rect l="l" t="t" r="r" b="b"/>
              <a:pathLst>
                <a:path w="157017" h="75904">
                  <a:moveTo>
                    <a:pt x="37952" y="0"/>
                  </a:moveTo>
                  <a:lnTo>
                    <a:pt x="119066" y="0"/>
                  </a:lnTo>
                  <a:cubicBezTo>
                    <a:pt x="140026" y="0"/>
                    <a:pt x="157017" y="16992"/>
                    <a:pt x="157017" y="37952"/>
                  </a:cubicBezTo>
                  <a:lnTo>
                    <a:pt x="157017" y="37952"/>
                  </a:lnTo>
                  <a:cubicBezTo>
                    <a:pt x="157017" y="48017"/>
                    <a:pt x="153019" y="57670"/>
                    <a:pt x="145901" y="64788"/>
                  </a:cubicBezTo>
                  <a:cubicBezTo>
                    <a:pt x="138784" y="71905"/>
                    <a:pt x="129131" y="75904"/>
                    <a:pt x="119066" y="75904"/>
                  </a:cubicBezTo>
                  <a:lnTo>
                    <a:pt x="37952" y="75904"/>
                  </a:lnTo>
                  <a:cubicBezTo>
                    <a:pt x="16992" y="75904"/>
                    <a:pt x="0" y="58912"/>
                    <a:pt x="0" y="37952"/>
                  </a:cubicBezTo>
                  <a:lnTo>
                    <a:pt x="0" y="37952"/>
                  </a:lnTo>
                  <a:cubicBezTo>
                    <a:pt x="0" y="16992"/>
                    <a:pt x="16992" y="0"/>
                    <a:pt x="379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7017" cy="133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15. 푸쉬된 변경점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453044" y="4929888"/>
            <a:ext cx="6543509" cy="570343"/>
            <a:chOff x="0" y="0"/>
            <a:chExt cx="1723393" cy="1502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23393" cy="150214"/>
            </a:xfrm>
            <a:custGeom>
              <a:avLst/>
              <a:gdLst/>
              <a:ahLst/>
              <a:cxnLst/>
              <a:rect l="l" t="t" r="r" b="b"/>
              <a:pathLst>
                <a:path w="1723393" h="150214">
                  <a:moveTo>
                    <a:pt x="17747" y="0"/>
                  </a:moveTo>
                  <a:lnTo>
                    <a:pt x="1705646" y="0"/>
                  </a:lnTo>
                  <a:cubicBezTo>
                    <a:pt x="1710353" y="0"/>
                    <a:pt x="1714867" y="1870"/>
                    <a:pt x="1718196" y="5198"/>
                  </a:cubicBezTo>
                  <a:cubicBezTo>
                    <a:pt x="1721524" y="8526"/>
                    <a:pt x="1723393" y="13040"/>
                    <a:pt x="1723393" y="17747"/>
                  </a:cubicBezTo>
                  <a:lnTo>
                    <a:pt x="1723393" y="132467"/>
                  </a:lnTo>
                  <a:cubicBezTo>
                    <a:pt x="1723393" y="142268"/>
                    <a:pt x="1715448" y="150214"/>
                    <a:pt x="1705646" y="150214"/>
                  </a:cubicBezTo>
                  <a:lnTo>
                    <a:pt x="17747" y="150214"/>
                  </a:lnTo>
                  <a:cubicBezTo>
                    <a:pt x="7946" y="150214"/>
                    <a:pt x="0" y="142268"/>
                    <a:pt x="0" y="132467"/>
                  </a:cubicBezTo>
                  <a:lnTo>
                    <a:pt x="0" y="17747"/>
                  </a:lnTo>
                  <a:cubicBezTo>
                    <a:pt x="0" y="7946"/>
                    <a:pt x="7946" y="0"/>
                    <a:pt x="177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23393" cy="207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8286" y="7006525"/>
            <a:ext cx="7336099" cy="952500"/>
            <a:chOff x="0" y="0"/>
            <a:chExt cx="9781465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4" y="0"/>
              <a:ext cx="9781431" cy="1270000"/>
              <a:chOff x="0" y="0"/>
              <a:chExt cx="1932134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32134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932134" h="250864">
                    <a:moveTo>
                      <a:pt x="105532" y="0"/>
                    </a:moveTo>
                    <a:lnTo>
                      <a:pt x="1826602" y="0"/>
                    </a:lnTo>
                    <a:cubicBezTo>
                      <a:pt x="1884886" y="0"/>
                      <a:pt x="1932134" y="47248"/>
                      <a:pt x="1932134" y="105532"/>
                    </a:cubicBezTo>
                    <a:lnTo>
                      <a:pt x="1932134" y="145332"/>
                    </a:lnTo>
                    <a:cubicBezTo>
                      <a:pt x="1932134" y="173321"/>
                      <a:pt x="1921016" y="200163"/>
                      <a:pt x="1901225" y="219955"/>
                    </a:cubicBezTo>
                    <a:cubicBezTo>
                      <a:pt x="1881434" y="239746"/>
                      <a:pt x="1854591" y="250864"/>
                      <a:pt x="1826602" y="250864"/>
                    </a:cubicBezTo>
                    <a:lnTo>
                      <a:pt x="105532" y="250864"/>
                    </a:lnTo>
                    <a:cubicBezTo>
                      <a:pt x="47248" y="250864"/>
                      <a:pt x="0" y="203616"/>
                      <a:pt x="0" y="145332"/>
                    </a:cubicBezTo>
                    <a:lnTo>
                      <a:pt x="0" y="105532"/>
                    </a:lnTo>
                    <a:cubicBezTo>
                      <a:pt x="0" y="47248"/>
                      <a:pt x="47248" y="0"/>
                      <a:pt x="1055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932134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9781465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두 작업 결과물을 합쳐 하나로 만드는 것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467483" y="3761171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서로 다른 두 branch를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하나로 합치는 행위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병합 (merge)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원하는 branch를 목표 branch로 병합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02090" y="7568500"/>
            <a:ext cx="7428515" cy="952500"/>
            <a:chOff x="0" y="0"/>
            <a:chExt cx="9904687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35" y="0"/>
              <a:ext cx="9904652" cy="1270000"/>
              <a:chOff x="0" y="0"/>
              <a:chExt cx="1956474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56474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956474" h="250864">
                    <a:moveTo>
                      <a:pt x="104219" y="0"/>
                    </a:moveTo>
                    <a:lnTo>
                      <a:pt x="1852255" y="0"/>
                    </a:lnTo>
                    <a:cubicBezTo>
                      <a:pt x="1879896" y="0"/>
                      <a:pt x="1906404" y="10980"/>
                      <a:pt x="1925949" y="30525"/>
                    </a:cubicBezTo>
                    <a:cubicBezTo>
                      <a:pt x="1945494" y="50070"/>
                      <a:pt x="1956474" y="76579"/>
                      <a:pt x="1956474" y="104219"/>
                    </a:cubicBezTo>
                    <a:lnTo>
                      <a:pt x="1956474" y="146645"/>
                    </a:lnTo>
                    <a:cubicBezTo>
                      <a:pt x="1956474" y="174286"/>
                      <a:pt x="1945494" y="200794"/>
                      <a:pt x="1925949" y="220339"/>
                    </a:cubicBezTo>
                    <a:cubicBezTo>
                      <a:pt x="1906404" y="239884"/>
                      <a:pt x="1879896" y="250864"/>
                      <a:pt x="1852255" y="250864"/>
                    </a:cubicBezTo>
                    <a:lnTo>
                      <a:pt x="104219" y="250864"/>
                    </a:lnTo>
                    <a:cubicBezTo>
                      <a:pt x="76579" y="250864"/>
                      <a:pt x="50070" y="239884"/>
                      <a:pt x="30525" y="220339"/>
                    </a:cubicBezTo>
                    <a:cubicBezTo>
                      <a:pt x="10980" y="200794"/>
                      <a:pt x="0" y="174286"/>
                      <a:pt x="0" y="146645"/>
                    </a:cubicBezTo>
                    <a:lnTo>
                      <a:pt x="0" y="104219"/>
                    </a:lnTo>
                    <a:cubicBezTo>
                      <a:pt x="0" y="76579"/>
                      <a:pt x="10980" y="50070"/>
                      <a:pt x="30525" y="30525"/>
                    </a:cubicBezTo>
                    <a:cubicBezTo>
                      <a:pt x="50070" y="10980"/>
                      <a:pt x="76579" y="0"/>
                      <a:pt x="104219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956474" cy="308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9904687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다른 브랜치로 변경점 병합을 요청하는 것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467483" y="3760175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 담당자에게 변경점을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반영해달라고 요청하는 행위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풀 리퀘스트 (pull request)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6211504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쓰기 권한이 없는 사용자도 PR을 통해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자신의 작업 내용을 반영할 수 있음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467483" y="3760175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풀 리퀘스트 관련 용어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07127" y="4987858"/>
            <a:ext cx="6618417" cy="952500"/>
            <a:chOff x="0" y="0"/>
            <a:chExt cx="1743122" cy="250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907104" y="51570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Collaborator, Contributor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907150" y="6188008"/>
            <a:ext cx="6618417" cy="952500"/>
            <a:chOff x="0" y="0"/>
            <a:chExt cx="1743122" cy="250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907127" y="635723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포크 (Fork)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907150" y="7388158"/>
            <a:ext cx="6618417" cy="952500"/>
            <a:chOff x="0" y="0"/>
            <a:chExt cx="1743122" cy="2508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43122" cy="250864"/>
            </a:xfrm>
            <a:custGeom>
              <a:avLst/>
              <a:gdLst/>
              <a:ahLst/>
              <a:cxnLst/>
              <a:rect l="l" t="t" r="r" b="b"/>
              <a:pathLst>
                <a:path w="1743122" h="250864">
                  <a:moveTo>
                    <a:pt x="116975" y="0"/>
                  </a:moveTo>
                  <a:lnTo>
                    <a:pt x="1626147" y="0"/>
                  </a:lnTo>
                  <a:cubicBezTo>
                    <a:pt x="1690751" y="0"/>
                    <a:pt x="1743122" y="52372"/>
                    <a:pt x="1743122" y="116975"/>
                  </a:cubicBezTo>
                  <a:lnTo>
                    <a:pt x="1743122" y="133889"/>
                  </a:lnTo>
                  <a:cubicBezTo>
                    <a:pt x="1743122" y="164913"/>
                    <a:pt x="1730798" y="194666"/>
                    <a:pt x="1708861" y="216603"/>
                  </a:cubicBezTo>
                  <a:cubicBezTo>
                    <a:pt x="1686924" y="238540"/>
                    <a:pt x="1657171" y="250864"/>
                    <a:pt x="1626147" y="250864"/>
                  </a:cubicBezTo>
                  <a:lnTo>
                    <a:pt x="116975" y="250864"/>
                  </a:lnTo>
                  <a:cubicBezTo>
                    <a:pt x="85952" y="250864"/>
                    <a:pt x="56198" y="238540"/>
                    <a:pt x="34261" y="216603"/>
                  </a:cubicBezTo>
                  <a:cubicBezTo>
                    <a:pt x="12324" y="194666"/>
                    <a:pt x="0" y="164913"/>
                    <a:pt x="0" y="133889"/>
                  </a:cubicBezTo>
                  <a:lnTo>
                    <a:pt x="0" y="116975"/>
                  </a:lnTo>
                  <a:cubicBezTo>
                    <a:pt x="0" y="85952"/>
                    <a:pt x="12324" y="56198"/>
                    <a:pt x="34261" y="34261"/>
                  </a:cubicBezTo>
                  <a:cubicBezTo>
                    <a:pt x="56198" y="12324"/>
                    <a:pt x="85952" y="0"/>
                    <a:pt x="116975" y="0"/>
                  </a:cubicBezTo>
                  <a:close/>
                </a:path>
              </a:pathLst>
            </a:custGeom>
            <a:solidFill>
              <a:srgbClr val="DDE6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743122" cy="30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07127" y="7557385"/>
            <a:ext cx="661844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충돌 (Conflict)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1. GitHub 리포지토리 접속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2.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 requests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872245" y="3572070"/>
            <a:ext cx="630356" cy="246616"/>
            <a:chOff x="0" y="0"/>
            <a:chExt cx="166020" cy="649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6020" cy="64952"/>
            </a:xfrm>
            <a:custGeom>
              <a:avLst/>
              <a:gdLst/>
              <a:ahLst/>
              <a:cxnLst/>
              <a:rect l="l" t="t" r="r" b="b"/>
              <a:pathLst>
                <a:path w="166020" h="64952">
                  <a:moveTo>
                    <a:pt x="32476" y="0"/>
                  </a:moveTo>
                  <a:lnTo>
                    <a:pt x="133543" y="0"/>
                  </a:lnTo>
                  <a:cubicBezTo>
                    <a:pt x="142157" y="0"/>
                    <a:pt x="150417" y="3422"/>
                    <a:pt x="156508" y="9512"/>
                  </a:cubicBezTo>
                  <a:cubicBezTo>
                    <a:pt x="162598" y="15602"/>
                    <a:pt x="166020" y="23863"/>
                    <a:pt x="166020" y="32476"/>
                  </a:cubicBezTo>
                  <a:lnTo>
                    <a:pt x="166020" y="32476"/>
                  </a:lnTo>
                  <a:cubicBezTo>
                    <a:pt x="166020" y="50412"/>
                    <a:pt x="151480" y="64952"/>
                    <a:pt x="133543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6020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6571022" y="3764587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024729" y="4164764"/>
            <a:ext cx="708484" cy="246616"/>
            <a:chOff x="0" y="0"/>
            <a:chExt cx="186597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6597" cy="64952"/>
            </a:xfrm>
            <a:custGeom>
              <a:avLst/>
              <a:gdLst/>
              <a:ahLst/>
              <a:cxnLst/>
              <a:rect l="l" t="t" r="r" b="b"/>
              <a:pathLst>
                <a:path w="186597" h="64952">
                  <a:moveTo>
                    <a:pt x="32476" y="0"/>
                  </a:moveTo>
                  <a:lnTo>
                    <a:pt x="154120" y="0"/>
                  </a:lnTo>
                  <a:cubicBezTo>
                    <a:pt x="172057" y="0"/>
                    <a:pt x="186597" y="14540"/>
                    <a:pt x="186597" y="32476"/>
                  </a:cubicBezTo>
                  <a:lnTo>
                    <a:pt x="186597" y="32476"/>
                  </a:lnTo>
                  <a:cubicBezTo>
                    <a:pt x="186597" y="41089"/>
                    <a:pt x="183175" y="49350"/>
                    <a:pt x="177085" y="55440"/>
                  </a:cubicBezTo>
                  <a:cubicBezTo>
                    <a:pt x="170994" y="61531"/>
                    <a:pt x="162734" y="64952"/>
                    <a:pt x="154120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86597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11797544" y="4378838"/>
            <a:ext cx="672592" cy="444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3.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7236913" y="4205542"/>
            <a:ext cx="599743" cy="246616"/>
            <a:chOff x="0" y="0"/>
            <a:chExt cx="157957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957" cy="64952"/>
            </a:xfrm>
            <a:custGeom>
              <a:avLst/>
              <a:gdLst/>
              <a:ahLst/>
              <a:cxnLst/>
              <a:rect l="l" t="t" r="r" b="b"/>
              <a:pathLst>
                <a:path w="157957" h="64952">
                  <a:moveTo>
                    <a:pt x="32476" y="0"/>
                  </a:moveTo>
                  <a:lnTo>
                    <a:pt x="125481" y="0"/>
                  </a:lnTo>
                  <a:cubicBezTo>
                    <a:pt x="143417" y="0"/>
                    <a:pt x="157957" y="14540"/>
                    <a:pt x="157957" y="32476"/>
                  </a:cubicBezTo>
                  <a:lnTo>
                    <a:pt x="157957" y="32476"/>
                  </a:lnTo>
                  <a:cubicBezTo>
                    <a:pt x="157957" y="41089"/>
                    <a:pt x="154535" y="49350"/>
                    <a:pt x="148445" y="55440"/>
                  </a:cubicBezTo>
                  <a:cubicBezTo>
                    <a:pt x="142354" y="61531"/>
                    <a:pt x="134094" y="64952"/>
                    <a:pt x="125481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7957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4. 병합할 브랜치를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new-patch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로 선택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236913" y="4983203"/>
            <a:ext cx="1360931" cy="246616"/>
            <a:chOff x="0" y="0"/>
            <a:chExt cx="358434" cy="649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8434" cy="64952"/>
            </a:xfrm>
            <a:custGeom>
              <a:avLst/>
              <a:gdLst/>
              <a:ahLst/>
              <a:cxnLst/>
              <a:rect l="l" t="t" r="r" b="b"/>
              <a:pathLst>
                <a:path w="358434" h="64952">
                  <a:moveTo>
                    <a:pt x="32476" y="0"/>
                  </a:moveTo>
                  <a:lnTo>
                    <a:pt x="325958" y="0"/>
                  </a:lnTo>
                  <a:cubicBezTo>
                    <a:pt x="334571" y="0"/>
                    <a:pt x="342832" y="3422"/>
                    <a:pt x="348922" y="9512"/>
                  </a:cubicBezTo>
                  <a:cubicBezTo>
                    <a:pt x="355013" y="15602"/>
                    <a:pt x="358434" y="23863"/>
                    <a:pt x="358434" y="32476"/>
                  </a:cubicBezTo>
                  <a:lnTo>
                    <a:pt x="358434" y="32476"/>
                  </a:lnTo>
                  <a:cubicBezTo>
                    <a:pt x="358434" y="50412"/>
                    <a:pt x="343894" y="64952"/>
                    <a:pt x="325958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58434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468230" y="4000779"/>
            <a:ext cx="2095106" cy="660435"/>
            <a:chOff x="0" y="0"/>
            <a:chExt cx="2793475" cy="88058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93475" cy="880580"/>
              <a:chOff x="0" y="0"/>
              <a:chExt cx="475481" cy="14988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75481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475481" h="149885">
                    <a:moveTo>
                      <a:pt x="36952" y="0"/>
                    </a:moveTo>
                    <a:lnTo>
                      <a:pt x="438529" y="0"/>
                    </a:lnTo>
                    <a:cubicBezTo>
                      <a:pt x="458937" y="0"/>
                      <a:pt x="475481" y="16544"/>
                      <a:pt x="475481" y="36952"/>
                    </a:cubicBezTo>
                    <a:lnTo>
                      <a:pt x="475481" y="112932"/>
                    </a:lnTo>
                    <a:cubicBezTo>
                      <a:pt x="475481" y="122733"/>
                      <a:pt x="471588" y="132132"/>
                      <a:pt x="464658" y="139062"/>
                    </a:cubicBezTo>
                    <a:cubicBezTo>
                      <a:pt x="457728" y="145992"/>
                      <a:pt x="448329" y="149885"/>
                      <a:pt x="438529" y="149885"/>
                    </a:cubicBezTo>
                    <a:lnTo>
                      <a:pt x="36952" y="149885"/>
                    </a:lnTo>
                    <a:cubicBezTo>
                      <a:pt x="16544" y="149885"/>
                      <a:pt x="0" y="133341"/>
                      <a:pt x="0" y="112932"/>
                    </a:cubicBezTo>
                    <a:lnTo>
                      <a:pt x="0" y="36952"/>
                    </a:lnTo>
                    <a:cubicBezTo>
                      <a:pt x="0" y="16544"/>
                      <a:pt x="16544" y="0"/>
                      <a:pt x="3695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475481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-7693"/>
              <a:ext cx="2793475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오른쪽 브랜치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를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왼쪽 브랜치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 병합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597844" y="4676180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②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36656" y="3898519"/>
            <a:ext cx="40056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①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6744760" y="4218877"/>
            <a:ext cx="508368" cy="217660"/>
            <a:chOff x="0" y="0"/>
            <a:chExt cx="133891" cy="573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3891" cy="57326"/>
            </a:xfrm>
            <a:custGeom>
              <a:avLst/>
              <a:gdLst/>
              <a:ahLst/>
              <a:cxnLst/>
              <a:rect l="l" t="t" r="r" b="b"/>
              <a:pathLst>
                <a:path w="133891" h="57326">
                  <a:moveTo>
                    <a:pt x="28663" y="0"/>
                  </a:moveTo>
                  <a:lnTo>
                    <a:pt x="105228" y="0"/>
                  </a:lnTo>
                  <a:cubicBezTo>
                    <a:pt x="112830" y="0"/>
                    <a:pt x="120121" y="3020"/>
                    <a:pt x="125496" y="8395"/>
                  </a:cubicBezTo>
                  <a:cubicBezTo>
                    <a:pt x="130871" y="13771"/>
                    <a:pt x="133891" y="21061"/>
                    <a:pt x="133891" y="28663"/>
                  </a:cubicBezTo>
                  <a:lnTo>
                    <a:pt x="133891" y="28663"/>
                  </a:lnTo>
                  <a:cubicBezTo>
                    <a:pt x="133891" y="36265"/>
                    <a:pt x="130871" y="43555"/>
                    <a:pt x="125496" y="48931"/>
                  </a:cubicBezTo>
                  <a:cubicBezTo>
                    <a:pt x="120121" y="54306"/>
                    <a:pt x="112830" y="57326"/>
                    <a:pt x="105228" y="57326"/>
                  </a:cubicBezTo>
                  <a:lnTo>
                    <a:pt x="28663" y="57326"/>
                  </a:lnTo>
                  <a:cubicBezTo>
                    <a:pt x="21061" y="57326"/>
                    <a:pt x="13771" y="54306"/>
                    <a:pt x="8395" y="48931"/>
                  </a:cubicBezTo>
                  <a:cubicBezTo>
                    <a:pt x="3020" y="43555"/>
                    <a:pt x="0" y="36265"/>
                    <a:pt x="0" y="28663"/>
                  </a:cubicBezTo>
                  <a:lnTo>
                    <a:pt x="0" y="28663"/>
                  </a:lnTo>
                  <a:cubicBezTo>
                    <a:pt x="0" y="21061"/>
                    <a:pt x="3020" y="13771"/>
                    <a:pt x="8395" y="8395"/>
                  </a:cubicBezTo>
                  <a:cubicBezTo>
                    <a:pt x="13771" y="3020"/>
                    <a:pt x="21061" y="0"/>
                    <a:pt x="28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133891" cy="11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864707" y="4513141"/>
            <a:ext cx="816101" cy="246616"/>
            <a:chOff x="0" y="0"/>
            <a:chExt cx="214940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4940" cy="64952"/>
            </a:xfrm>
            <a:custGeom>
              <a:avLst/>
              <a:gdLst/>
              <a:ahLst/>
              <a:cxnLst/>
              <a:rect l="l" t="t" r="r" b="b"/>
              <a:pathLst>
                <a:path w="214940" h="64952">
                  <a:moveTo>
                    <a:pt x="32476" y="0"/>
                  </a:moveTo>
                  <a:lnTo>
                    <a:pt x="182464" y="0"/>
                  </a:lnTo>
                  <a:cubicBezTo>
                    <a:pt x="191077" y="0"/>
                    <a:pt x="199338" y="3422"/>
                    <a:pt x="205428" y="9512"/>
                  </a:cubicBezTo>
                  <a:cubicBezTo>
                    <a:pt x="211519" y="15602"/>
                    <a:pt x="214940" y="23863"/>
                    <a:pt x="214940" y="32476"/>
                  </a:cubicBezTo>
                  <a:lnTo>
                    <a:pt x="214940" y="32476"/>
                  </a:lnTo>
                  <a:cubicBezTo>
                    <a:pt x="214940" y="50412"/>
                    <a:pt x="200400" y="64952"/>
                    <a:pt x="182464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14940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55498" y="6378268"/>
            <a:ext cx="3177003" cy="336585"/>
            <a:chOff x="0" y="0"/>
            <a:chExt cx="4236004" cy="4487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236004" cy="448780"/>
              <a:chOff x="0" y="0"/>
              <a:chExt cx="721016" cy="7638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21016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721016" h="76387">
                    <a:moveTo>
                      <a:pt x="24369" y="0"/>
                    </a:moveTo>
                    <a:lnTo>
                      <a:pt x="696647" y="0"/>
                    </a:lnTo>
                    <a:cubicBezTo>
                      <a:pt x="703110" y="0"/>
                      <a:pt x="709308" y="2567"/>
                      <a:pt x="713879" y="7137"/>
                    </a:cubicBezTo>
                    <a:cubicBezTo>
                      <a:pt x="718449" y="11707"/>
                      <a:pt x="721016" y="17906"/>
                      <a:pt x="721016" y="24369"/>
                    </a:cubicBezTo>
                    <a:lnTo>
                      <a:pt x="721016" y="52019"/>
                    </a:lnTo>
                    <a:cubicBezTo>
                      <a:pt x="721016" y="58482"/>
                      <a:pt x="718449" y="64680"/>
                      <a:pt x="713879" y="69250"/>
                    </a:cubicBezTo>
                    <a:cubicBezTo>
                      <a:pt x="709308" y="73820"/>
                      <a:pt x="703110" y="76387"/>
                      <a:pt x="696647" y="76387"/>
                    </a:cubicBezTo>
                    <a:lnTo>
                      <a:pt x="24369" y="76387"/>
                    </a:lnTo>
                    <a:cubicBezTo>
                      <a:pt x="17906" y="76387"/>
                      <a:pt x="11707" y="73820"/>
                      <a:pt x="7137" y="69250"/>
                    </a:cubicBezTo>
                    <a:cubicBezTo>
                      <a:pt x="2567" y="64680"/>
                      <a:pt x="0" y="58482"/>
                      <a:pt x="0" y="52019"/>
                    </a:cubicBezTo>
                    <a:lnTo>
                      <a:pt x="0" y="24369"/>
                    </a:lnTo>
                    <a:cubicBezTo>
                      <a:pt x="0" y="17906"/>
                      <a:pt x="2567" y="11707"/>
                      <a:pt x="7137" y="7137"/>
                    </a:cubicBezTo>
                    <a:cubicBezTo>
                      <a:pt x="11707" y="2567"/>
                      <a:pt x="17906" y="0"/>
                      <a:pt x="24369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721016" cy="133537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7693"/>
              <a:ext cx="4236004" cy="416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반영된 커밋과 변경점 확인 가능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26463" y="4804728"/>
            <a:ext cx="7833688" cy="1467134"/>
            <a:chOff x="0" y="0"/>
            <a:chExt cx="2063194" cy="3864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3194" cy="386406"/>
            </a:xfrm>
            <a:custGeom>
              <a:avLst/>
              <a:gdLst/>
              <a:ahLst/>
              <a:cxnLst/>
              <a:rect l="l" t="t" r="r" b="b"/>
              <a:pathLst>
                <a:path w="2063194" h="386406">
                  <a:moveTo>
                    <a:pt x="14824" y="0"/>
                  </a:moveTo>
                  <a:lnTo>
                    <a:pt x="2048369" y="0"/>
                  </a:lnTo>
                  <a:cubicBezTo>
                    <a:pt x="2052301" y="0"/>
                    <a:pt x="2056072" y="1562"/>
                    <a:pt x="2058852" y="4342"/>
                  </a:cubicBezTo>
                  <a:cubicBezTo>
                    <a:pt x="2061632" y="7122"/>
                    <a:pt x="2063194" y="10893"/>
                    <a:pt x="2063194" y="14824"/>
                  </a:cubicBezTo>
                  <a:lnTo>
                    <a:pt x="2063194" y="371582"/>
                  </a:lnTo>
                  <a:cubicBezTo>
                    <a:pt x="2063194" y="375513"/>
                    <a:pt x="2061632" y="379284"/>
                    <a:pt x="2058852" y="382064"/>
                  </a:cubicBezTo>
                  <a:cubicBezTo>
                    <a:pt x="2056072" y="384844"/>
                    <a:pt x="2052301" y="386406"/>
                    <a:pt x="2048369" y="386406"/>
                  </a:cubicBezTo>
                  <a:lnTo>
                    <a:pt x="14824" y="386406"/>
                  </a:lnTo>
                  <a:cubicBezTo>
                    <a:pt x="10893" y="386406"/>
                    <a:pt x="7122" y="384844"/>
                    <a:pt x="4342" y="382064"/>
                  </a:cubicBezTo>
                  <a:cubicBezTo>
                    <a:pt x="1562" y="379284"/>
                    <a:pt x="0" y="375513"/>
                    <a:pt x="0" y="371582"/>
                  </a:cubicBezTo>
                  <a:lnTo>
                    <a:pt x="0" y="14824"/>
                  </a:lnTo>
                  <a:cubicBezTo>
                    <a:pt x="0" y="10893"/>
                    <a:pt x="1562" y="7122"/>
                    <a:pt x="4342" y="4342"/>
                  </a:cubicBezTo>
                  <a:cubicBezTo>
                    <a:pt x="7122" y="1562"/>
                    <a:pt x="10893" y="0"/>
                    <a:pt x="148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2063194" cy="443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89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5.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35958" y="4312561"/>
            <a:ext cx="4672371" cy="2861827"/>
          </a:xfrm>
          <a:custGeom>
            <a:avLst/>
            <a:gdLst/>
            <a:ahLst/>
            <a:cxnLst/>
            <a:rect l="l" t="t" r="r" b="b"/>
            <a:pathLst>
              <a:path w="4672371" h="2861827">
                <a:moveTo>
                  <a:pt x="0" y="0"/>
                </a:moveTo>
                <a:lnTo>
                  <a:pt x="4672371" y="0"/>
                </a:lnTo>
                <a:lnTo>
                  <a:pt x="4672371" y="2861827"/>
                </a:lnTo>
                <a:lnTo>
                  <a:pt x="0" y="2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363675"/>
            <a:ext cx="8563873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Collaborator 초대하기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07104" y="5076825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리포지토리에 쓰기 권한은 없지만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프로젝트에 기여한 인원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Contributor란?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7127" y="6519546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쓰기 권한이 없기에 리포지토리를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복사해간 후 작업 내용을 PR 요청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376902" y="6372421"/>
            <a:ext cx="968501" cy="246616"/>
            <a:chOff x="0" y="0"/>
            <a:chExt cx="255078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78" cy="64952"/>
            </a:xfrm>
            <a:custGeom>
              <a:avLst/>
              <a:gdLst/>
              <a:ahLst/>
              <a:cxnLst/>
              <a:rect l="l" t="t" r="r" b="b"/>
              <a:pathLst>
                <a:path w="255078" h="64952">
                  <a:moveTo>
                    <a:pt x="32476" y="0"/>
                  </a:moveTo>
                  <a:lnTo>
                    <a:pt x="222602" y="0"/>
                  </a:lnTo>
                  <a:cubicBezTo>
                    <a:pt x="231215" y="0"/>
                    <a:pt x="239476" y="3422"/>
                    <a:pt x="245566" y="9512"/>
                  </a:cubicBezTo>
                  <a:cubicBezTo>
                    <a:pt x="251657" y="15602"/>
                    <a:pt x="255078" y="23863"/>
                    <a:pt x="255078" y="32476"/>
                  </a:cubicBezTo>
                  <a:lnTo>
                    <a:pt x="255078" y="32476"/>
                  </a:lnTo>
                  <a:cubicBezTo>
                    <a:pt x="255078" y="50412"/>
                    <a:pt x="240538" y="64952"/>
                    <a:pt x="222602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55078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6.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Create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617521" y="4560726"/>
            <a:ext cx="964833" cy="287199"/>
            <a:chOff x="0" y="0"/>
            <a:chExt cx="1286445" cy="38293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286445" cy="382932"/>
              <a:chOff x="0" y="0"/>
              <a:chExt cx="254113" cy="7564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54113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254113" h="75641">
                    <a:moveTo>
                      <a:pt x="37820" y="0"/>
                    </a:moveTo>
                    <a:lnTo>
                      <a:pt x="216292" y="0"/>
                    </a:lnTo>
                    <a:cubicBezTo>
                      <a:pt x="237180" y="0"/>
                      <a:pt x="254113" y="16933"/>
                      <a:pt x="254113" y="37820"/>
                    </a:cubicBezTo>
                    <a:lnTo>
                      <a:pt x="254113" y="37820"/>
                    </a:lnTo>
                    <a:cubicBezTo>
                      <a:pt x="254113" y="58708"/>
                      <a:pt x="237180" y="75641"/>
                      <a:pt x="216292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254113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3691"/>
              <a:ext cx="1286445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PR 제목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09072" y="5535676"/>
            <a:ext cx="1746565" cy="287199"/>
            <a:chOff x="0" y="0"/>
            <a:chExt cx="2328754" cy="38293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328754" cy="382932"/>
              <a:chOff x="0" y="0"/>
              <a:chExt cx="460001" cy="7564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60001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60001" h="75641">
                    <a:moveTo>
                      <a:pt x="37820" y="0"/>
                    </a:moveTo>
                    <a:lnTo>
                      <a:pt x="422180" y="0"/>
                    </a:lnTo>
                    <a:cubicBezTo>
                      <a:pt x="443068" y="0"/>
                      <a:pt x="460001" y="16933"/>
                      <a:pt x="460001" y="37820"/>
                    </a:cubicBezTo>
                    <a:lnTo>
                      <a:pt x="460001" y="37820"/>
                    </a:lnTo>
                    <a:cubicBezTo>
                      <a:pt x="460001" y="58708"/>
                      <a:pt x="443068" y="75641"/>
                      <a:pt x="422180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460001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3691"/>
              <a:ext cx="232875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PR 내 변경점 설명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911890" y="7267472"/>
            <a:ext cx="1746565" cy="287199"/>
            <a:chOff x="0" y="0"/>
            <a:chExt cx="2328754" cy="38293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328754" cy="382932"/>
              <a:chOff x="0" y="0"/>
              <a:chExt cx="460001" cy="7564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60001" cy="75641"/>
              </a:xfrm>
              <a:custGeom>
                <a:avLst/>
                <a:gdLst/>
                <a:ahLst/>
                <a:cxnLst/>
                <a:rect l="l" t="t" r="r" b="b"/>
                <a:pathLst>
                  <a:path w="460001" h="75641">
                    <a:moveTo>
                      <a:pt x="37820" y="0"/>
                    </a:moveTo>
                    <a:lnTo>
                      <a:pt x="422180" y="0"/>
                    </a:lnTo>
                    <a:cubicBezTo>
                      <a:pt x="443068" y="0"/>
                      <a:pt x="460001" y="16933"/>
                      <a:pt x="460001" y="37820"/>
                    </a:cubicBezTo>
                    <a:lnTo>
                      <a:pt x="460001" y="37820"/>
                    </a:lnTo>
                    <a:cubicBezTo>
                      <a:pt x="460001" y="58708"/>
                      <a:pt x="443068" y="75641"/>
                      <a:pt x="422180" y="75641"/>
                    </a:cubicBezTo>
                    <a:lnTo>
                      <a:pt x="37820" y="75641"/>
                    </a:lnTo>
                    <a:cubicBezTo>
                      <a:pt x="16933" y="75641"/>
                      <a:pt x="0" y="58708"/>
                      <a:pt x="0" y="37820"/>
                    </a:cubicBezTo>
                    <a:lnTo>
                      <a:pt x="0" y="37820"/>
                    </a:lnTo>
                    <a:cubicBezTo>
                      <a:pt x="0" y="16933"/>
                      <a:pt x="16933" y="0"/>
                      <a:pt x="37820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460001" cy="13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-3691"/>
              <a:ext cx="232875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반영된 커밋 목록</a:t>
              </a: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813847" y="5715638"/>
            <a:ext cx="907628" cy="246616"/>
            <a:chOff x="0" y="0"/>
            <a:chExt cx="239046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9046" cy="64952"/>
            </a:xfrm>
            <a:custGeom>
              <a:avLst/>
              <a:gdLst/>
              <a:ahLst/>
              <a:cxnLst/>
              <a:rect l="l" t="t" r="r" b="b"/>
              <a:pathLst>
                <a:path w="239046" h="64952">
                  <a:moveTo>
                    <a:pt x="32476" y="0"/>
                  </a:moveTo>
                  <a:lnTo>
                    <a:pt x="206570" y="0"/>
                  </a:lnTo>
                  <a:cubicBezTo>
                    <a:pt x="224506" y="0"/>
                    <a:pt x="239046" y="14540"/>
                    <a:pt x="239046" y="32476"/>
                  </a:cubicBezTo>
                  <a:lnTo>
                    <a:pt x="239046" y="32476"/>
                  </a:lnTo>
                  <a:cubicBezTo>
                    <a:pt x="239046" y="41089"/>
                    <a:pt x="235624" y="49350"/>
                    <a:pt x="229534" y="55440"/>
                  </a:cubicBezTo>
                  <a:cubicBezTo>
                    <a:pt x="223444" y="61531"/>
                    <a:pt x="215183" y="64952"/>
                    <a:pt x="206570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39046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7.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Merge pull request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809316" y="6848358"/>
            <a:ext cx="680933" cy="246616"/>
            <a:chOff x="0" y="0"/>
            <a:chExt cx="179340" cy="649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340" cy="64952"/>
            </a:xfrm>
            <a:custGeom>
              <a:avLst/>
              <a:gdLst/>
              <a:ahLst/>
              <a:cxnLst/>
              <a:rect l="l" t="t" r="r" b="b"/>
              <a:pathLst>
                <a:path w="179340" h="64952">
                  <a:moveTo>
                    <a:pt x="32476" y="0"/>
                  </a:moveTo>
                  <a:lnTo>
                    <a:pt x="146864" y="0"/>
                  </a:lnTo>
                  <a:cubicBezTo>
                    <a:pt x="155477" y="0"/>
                    <a:pt x="163738" y="3422"/>
                    <a:pt x="169828" y="9512"/>
                  </a:cubicBezTo>
                  <a:cubicBezTo>
                    <a:pt x="175919" y="15602"/>
                    <a:pt x="179340" y="23863"/>
                    <a:pt x="179340" y="32476"/>
                  </a:cubicBezTo>
                  <a:lnTo>
                    <a:pt x="179340" y="32476"/>
                  </a:lnTo>
                  <a:cubicBezTo>
                    <a:pt x="179340" y="50412"/>
                    <a:pt x="164800" y="64952"/>
                    <a:pt x="146864" y="64952"/>
                  </a:cubicBezTo>
                  <a:lnTo>
                    <a:pt x="32476" y="64952"/>
                  </a:lnTo>
                  <a:cubicBezTo>
                    <a:pt x="23863" y="64952"/>
                    <a:pt x="15602" y="61531"/>
                    <a:pt x="9512" y="55440"/>
                  </a:cubicBezTo>
                  <a:cubicBezTo>
                    <a:pt x="3422" y="49350"/>
                    <a:pt x="0" y="41089"/>
                    <a:pt x="0" y="32476"/>
                  </a:cubicBezTo>
                  <a:lnTo>
                    <a:pt x="0" y="32476"/>
                  </a:lnTo>
                  <a:cubicBezTo>
                    <a:pt x="0" y="23863"/>
                    <a:pt x="3422" y="15602"/>
                    <a:pt x="9512" y="9512"/>
                  </a:cubicBezTo>
                  <a:cubicBezTo>
                    <a:pt x="15602" y="3422"/>
                    <a:pt x="23863" y="0"/>
                    <a:pt x="32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9340" cy="12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8.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Confirm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199" b="1">
                <a:solidFill>
                  <a:srgbClr val="27374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merge</a:t>
            </a: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버튼 클릭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178545" y="3006142"/>
            <a:ext cx="7930909" cy="4758545"/>
          </a:xfrm>
          <a:custGeom>
            <a:avLst/>
            <a:gdLst/>
            <a:ahLst/>
            <a:cxnLst/>
            <a:rect l="l" t="t" r="r" b="b"/>
            <a:pathLst>
              <a:path w="7930909" h="4758545">
                <a:moveTo>
                  <a:pt x="0" y="0"/>
                </a:moveTo>
                <a:lnTo>
                  <a:pt x="7930910" y="0"/>
                </a:lnTo>
                <a:lnTo>
                  <a:pt x="7930910" y="4758546"/>
                </a:lnTo>
                <a:lnTo>
                  <a:pt x="0" y="475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27374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545" y="8013801"/>
            <a:ext cx="793090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   9. Pull Request 결과 확인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789" y="1363675"/>
            <a:ext cx="899254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Branch &amp; Pull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527376" y="5625348"/>
            <a:ext cx="3827993" cy="433306"/>
            <a:chOff x="0" y="0"/>
            <a:chExt cx="1008196" cy="1141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8196" cy="114122"/>
            </a:xfrm>
            <a:custGeom>
              <a:avLst/>
              <a:gdLst/>
              <a:ahLst/>
              <a:cxnLst/>
              <a:rect l="l" t="t" r="r" b="b"/>
              <a:pathLst>
                <a:path w="1008196" h="114122">
                  <a:moveTo>
                    <a:pt x="30337" y="0"/>
                  </a:moveTo>
                  <a:lnTo>
                    <a:pt x="977859" y="0"/>
                  </a:lnTo>
                  <a:cubicBezTo>
                    <a:pt x="985905" y="0"/>
                    <a:pt x="993621" y="3196"/>
                    <a:pt x="999310" y="8885"/>
                  </a:cubicBezTo>
                  <a:cubicBezTo>
                    <a:pt x="1005000" y="14575"/>
                    <a:pt x="1008196" y="22291"/>
                    <a:pt x="1008196" y="30337"/>
                  </a:cubicBezTo>
                  <a:lnTo>
                    <a:pt x="1008196" y="83785"/>
                  </a:lnTo>
                  <a:cubicBezTo>
                    <a:pt x="1008196" y="91831"/>
                    <a:pt x="1005000" y="99547"/>
                    <a:pt x="999310" y="105236"/>
                  </a:cubicBezTo>
                  <a:cubicBezTo>
                    <a:pt x="993621" y="110925"/>
                    <a:pt x="985905" y="114122"/>
                    <a:pt x="977859" y="114122"/>
                  </a:cubicBezTo>
                  <a:lnTo>
                    <a:pt x="30337" y="114122"/>
                  </a:lnTo>
                  <a:cubicBezTo>
                    <a:pt x="22291" y="114122"/>
                    <a:pt x="14575" y="110925"/>
                    <a:pt x="8885" y="105236"/>
                  </a:cubicBezTo>
                  <a:cubicBezTo>
                    <a:pt x="3196" y="99547"/>
                    <a:pt x="0" y="91831"/>
                    <a:pt x="0" y="83785"/>
                  </a:cubicBezTo>
                  <a:lnTo>
                    <a:pt x="0" y="30337"/>
                  </a:lnTo>
                  <a:cubicBezTo>
                    <a:pt x="0" y="22291"/>
                    <a:pt x="3196" y="14575"/>
                    <a:pt x="8885" y="8885"/>
                  </a:cubicBezTo>
                  <a:cubicBezTo>
                    <a:pt x="14575" y="3196"/>
                    <a:pt x="22291" y="0"/>
                    <a:pt x="303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08196" cy="17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738607" y="4339278"/>
            <a:ext cx="3858993" cy="660435"/>
            <a:chOff x="0" y="0"/>
            <a:chExt cx="5145324" cy="8805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145324" cy="880580"/>
              <a:chOff x="0" y="0"/>
              <a:chExt cx="875793" cy="14988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75793" cy="149885"/>
              </a:xfrm>
              <a:custGeom>
                <a:avLst/>
                <a:gdLst/>
                <a:ahLst/>
                <a:cxnLst/>
                <a:rect l="l" t="t" r="r" b="b"/>
                <a:pathLst>
                  <a:path w="875793" h="149885">
                    <a:moveTo>
                      <a:pt x="20062" y="0"/>
                    </a:moveTo>
                    <a:lnTo>
                      <a:pt x="855731" y="0"/>
                    </a:lnTo>
                    <a:cubicBezTo>
                      <a:pt x="866810" y="0"/>
                      <a:pt x="875793" y="8982"/>
                      <a:pt x="875793" y="20062"/>
                    </a:cubicBezTo>
                    <a:lnTo>
                      <a:pt x="875793" y="129823"/>
                    </a:lnTo>
                    <a:cubicBezTo>
                      <a:pt x="875793" y="135143"/>
                      <a:pt x="873679" y="140246"/>
                      <a:pt x="869917" y="144009"/>
                    </a:cubicBezTo>
                    <a:cubicBezTo>
                      <a:pt x="866154" y="147771"/>
                      <a:pt x="861051" y="149885"/>
                      <a:pt x="855731" y="149885"/>
                    </a:cubicBezTo>
                    <a:lnTo>
                      <a:pt x="20062" y="149885"/>
                    </a:lnTo>
                    <a:cubicBezTo>
                      <a:pt x="8982" y="149885"/>
                      <a:pt x="0" y="140903"/>
                      <a:pt x="0" y="129823"/>
                    </a:cubicBezTo>
                    <a:lnTo>
                      <a:pt x="0" y="20062"/>
                    </a:lnTo>
                    <a:cubicBezTo>
                      <a:pt x="0" y="8982"/>
                      <a:pt x="8982" y="0"/>
                      <a:pt x="2006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875793" cy="207035"/>
              </a:xfrm>
              <a:prstGeom prst="rect">
                <a:avLst/>
              </a:prstGeom>
            </p:spPr>
            <p:txBody>
              <a:bodyPr lIns="58954" tIns="58954" rIns="58954" bIns="5895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7693"/>
              <a:ext cx="5145324" cy="848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1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개의 커밋이</a:t>
              </a: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new-patch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에서</a:t>
              </a:r>
            </a:p>
            <a:p>
              <a:pPr algn="ctr">
                <a:lnSpc>
                  <a:spcPts val="2599"/>
                </a:lnSpc>
              </a:pP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main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으로 </a:t>
              </a:r>
              <a:r>
                <a:rPr lang="en-US" sz="1856" b="1">
                  <a:solidFill>
                    <a:srgbClr val="27374D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Vactor0911</a:t>
              </a:r>
              <a:r>
                <a:rPr lang="en-US" sz="1856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에 의해 병합됨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542616" y="4038288"/>
            <a:ext cx="2250976" cy="234735"/>
            <a:chOff x="0" y="0"/>
            <a:chExt cx="592850" cy="618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2850" cy="61823"/>
            </a:xfrm>
            <a:custGeom>
              <a:avLst/>
              <a:gdLst/>
              <a:ahLst/>
              <a:cxnLst/>
              <a:rect l="l" t="t" r="r" b="b"/>
              <a:pathLst>
                <a:path w="592850" h="61823">
                  <a:moveTo>
                    <a:pt x="30912" y="0"/>
                  </a:moveTo>
                  <a:lnTo>
                    <a:pt x="561938" y="0"/>
                  </a:lnTo>
                  <a:cubicBezTo>
                    <a:pt x="570136" y="0"/>
                    <a:pt x="577999" y="3257"/>
                    <a:pt x="583796" y="9054"/>
                  </a:cubicBezTo>
                  <a:cubicBezTo>
                    <a:pt x="589593" y="14851"/>
                    <a:pt x="592850" y="22713"/>
                    <a:pt x="592850" y="30912"/>
                  </a:cubicBezTo>
                  <a:lnTo>
                    <a:pt x="592850" y="30912"/>
                  </a:lnTo>
                  <a:cubicBezTo>
                    <a:pt x="592850" y="39110"/>
                    <a:pt x="589593" y="46972"/>
                    <a:pt x="583796" y="52769"/>
                  </a:cubicBezTo>
                  <a:cubicBezTo>
                    <a:pt x="577999" y="58567"/>
                    <a:pt x="570136" y="61823"/>
                    <a:pt x="561938" y="61823"/>
                  </a:cubicBezTo>
                  <a:lnTo>
                    <a:pt x="30912" y="61823"/>
                  </a:lnTo>
                  <a:cubicBezTo>
                    <a:pt x="22713" y="61823"/>
                    <a:pt x="14851" y="58567"/>
                    <a:pt x="9054" y="52769"/>
                  </a:cubicBezTo>
                  <a:cubicBezTo>
                    <a:pt x="3257" y="46972"/>
                    <a:pt x="0" y="39110"/>
                    <a:pt x="0" y="30912"/>
                  </a:cubicBezTo>
                  <a:lnTo>
                    <a:pt x="0" y="30912"/>
                  </a:lnTo>
                  <a:cubicBezTo>
                    <a:pt x="0" y="22713"/>
                    <a:pt x="3257" y="14851"/>
                    <a:pt x="9054" y="9054"/>
                  </a:cubicBezTo>
                  <a:cubicBezTo>
                    <a:pt x="14851" y="3257"/>
                    <a:pt x="22713" y="0"/>
                    <a:pt x="30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592850" cy="11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99075"/>
            <a:ext cx="1828800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Conflict 정복하기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6053" y="2898775"/>
            <a:ext cx="827589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5F8FA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44000" y="1028700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163050" y="7548543"/>
            <a:ext cx="0" cy="1709757"/>
          </a:xfrm>
          <a:prstGeom prst="line">
            <a:avLst/>
          </a:prstGeom>
          <a:ln w="57150" cap="rnd">
            <a:solidFill>
              <a:srgbClr val="DDE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8286" y="6278267"/>
            <a:ext cx="7336099" cy="1510730"/>
            <a:chOff x="0" y="0"/>
            <a:chExt cx="9781465" cy="2014307"/>
          </a:xfrm>
        </p:grpSpPr>
        <p:grpSp>
          <p:nvGrpSpPr>
            <p:cNvPr id="21" name="Group 21"/>
            <p:cNvGrpSpPr/>
            <p:nvPr/>
          </p:nvGrpSpPr>
          <p:grpSpPr>
            <a:xfrm>
              <a:off x="34" y="0"/>
              <a:ext cx="9781431" cy="2014307"/>
              <a:chOff x="0" y="0"/>
              <a:chExt cx="1932134" cy="39788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32134" cy="397888"/>
              </a:xfrm>
              <a:custGeom>
                <a:avLst/>
                <a:gdLst/>
                <a:ahLst/>
                <a:cxnLst/>
                <a:rect l="l" t="t" r="r" b="b"/>
                <a:pathLst>
                  <a:path w="1932134" h="397888">
                    <a:moveTo>
                      <a:pt x="105532" y="0"/>
                    </a:moveTo>
                    <a:lnTo>
                      <a:pt x="1826602" y="0"/>
                    </a:lnTo>
                    <a:cubicBezTo>
                      <a:pt x="1884886" y="0"/>
                      <a:pt x="1932134" y="47248"/>
                      <a:pt x="1932134" y="105532"/>
                    </a:cubicBezTo>
                    <a:lnTo>
                      <a:pt x="1932134" y="292356"/>
                    </a:lnTo>
                    <a:cubicBezTo>
                      <a:pt x="1932134" y="350639"/>
                      <a:pt x="1884886" y="397888"/>
                      <a:pt x="1826602" y="397888"/>
                    </a:cubicBezTo>
                    <a:lnTo>
                      <a:pt x="105532" y="397888"/>
                    </a:lnTo>
                    <a:cubicBezTo>
                      <a:pt x="47248" y="397888"/>
                      <a:pt x="0" y="350639"/>
                      <a:pt x="0" y="292356"/>
                    </a:cubicBezTo>
                    <a:lnTo>
                      <a:pt x="0" y="105532"/>
                    </a:lnTo>
                    <a:cubicBezTo>
                      <a:pt x="0" y="47248"/>
                      <a:pt x="47248" y="0"/>
                      <a:pt x="1055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932134" cy="455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9781465" cy="145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같은 부분에 다른 작업이 있어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병합할 수 없는 상태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467483" y="3761171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4875080" y="5509194"/>
            <a:ext cx="615961" cy="700952"/>
          </a:xfrm>
          <a:custGeom>
            <a:avLst/>
            <a:gdLst/>
            <a:ahLst/>
            <a:cxnLst/>
            <a:rect l="l" t="t" r="r" b="b"/>
            <a:pathLst>
              <a:path w="615961" h="700952">
                <a:moveTo>
                  <a:pt x="0" y="0"/>
                </a:moveTo>
                <a:lnTo>
                  <a:pt x="615961" y="0"/>
                </a:lnTo>
                <a:lnTo>
                  <a:pt x="615961" y="700951"/>
                </a:lnTo>
                <a:lnTo>
                  <a:pt x="0" y="70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4921183"/>
            <a:ext cx="6618441" cy="110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브랜치 에서 같은 파일, 같은 줄의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코드가 중복되어 발생하는 충돌 상태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3762807"/>
            <a:ext cx="6618417" cy="69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충돌 (conflict)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8907127" y="4714485"/>
            <a:ext cx="6618417" cy="16199"/>
          </a:xfrm>
          <a:prstGeom prst="line">
            <a:avLst/>
          </a:prstGeom>
          <a:ln w="19050" cap="flat">
            <a:solidFill>
              <a:srgbClr val="4D6B9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48286" y="6278267"/>
            <a:ext cx="7336099" cy="1510730"/>
            <a:chOff x="0" y="0"/>
            <a:chExt cx="9781465" cy="2014307"/>
          </a:xfrm>
        </p:grpSpPr>
        <p:grpSp>
          <p:nvGrpSpPr>
            <p:cNvPr id="21" name="Group 21"/>
            <p:cNvGrpSpPr/>
            <p:nvPr/>
          </p:nvGrpSpPr>
          <p:grpSpPr>
            <a:xfrm>
              <a:off x="34" y="0"/>
              <a:ext cx="9781431" cy="2014307"/>
              <a:chOff x="0" y="0"/>
              <a:chExt cx="1932134" cy="39788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32134" cy="397888"/>
              </a:xfrm>
              <a:custGeom>
                <a:avLst/>
                <a:gdLst/>
                <a:ahLst/>
                <a:cxnLst/>
                <a:rect l="l" t="t" r="r" b="b"/>
                <a:pathLst>
                  <a:path w="1932134" h="397888">
                    <a:moveTo>
                      <a:pt x="105532" y="0"/>
                    </a:moveTo>
                    <a:lnTo>
                      <a:pt x="1826602" y="0"/>
                    </a:lnTo>
                    <a:cubicBezTo>
                      <a:pt x="1884886" y="0"/>
                      <a:pt x="1932134" y="47248"/>
                      <a:pt x="1932134" y="105532"/>
                    </a:cubicBezTo>
                    <a:lnTo>
                      <a:pt x="1932134" y="292356"/>
                    </a:lnTo>
                    <a:cubicBezTo>
                      <a:pt x="1932134" y="350639"/>
                      <a:pt x="1884886" y="397888"/>
                      <a:pt x="1826602" y="397888"/>
                    </a:cubicBezTo>
                    <a:lnTo>
                      <a:pt x="105532" y="397888"/>
                    </a:lnTo>
                    <a:cubicBezTo>
                      <a:pt x="47248" y="397888"/>
                      <a:pt x="0" y="350639"/>
                      <a:pt x="0" y="292356"/>
                    </a:cubicBezTo>
                    <a:lnTo>
                      <a:pt x="0" y="105532"/>
                    </a:lnTo>
                    <a:cubicBezTo>
                      <a:pt x="0" y="47248"/>
                      <a:pt x="47248" y="0"/>
                      <a:pt x="105532" y="0"/>
                    </a:cubicBezTo>
                    <a:close/>
                  </a:path>
                </a:pathLst>
              </a:custGeom>
              <a:solidFill>
                <a:srgbClr val="DDE6E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932134" cy="455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7861"/>
              <a:ext cx="9781465" cy="1456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Git 입장에서 코드를 어떻게 배열할지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7374D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결정할 수 없어 충돌을 발생시킴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467483" y="3761171"/>
            <a:ext cx="3808325" cy="3808325"/>
          </a:xfrm>
          <a:custGeom>
            <a:avLst/>
            <a:gdLst/>
            <a:ahLst/>
            <a:cxnLst/>
            <a:rect l="l" t="t" r="r" b="b"/>
            <a:pathLst>
              <a:path w="3808325" h="3808325">
                <a:moveTo>
                  <a:pt x="0" y="0"/>
                </a:moveTo>
                <a:lnTo>
                  <a:pt x="3808325" y="0"/>
                </a:lnTo>
                <a:lnTo>
                  <a:pt x="3808325" y="3808325"/>
                </a:lnTo>
                <a:lnTo>
                  <a:pt x="0" y="3808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4875080" y="5509194"/>
            <a:ext cx="615961" cy="700952"/>
          </a:xfrm>
          <a:custGeom>
            <a:avLst/>
            <a:gdLst/>
            <a:ahLst/>
            <a:cxnLst/>
            <a:rect l="l" t="t" r="r" b="b"/>
            <a:pathLst>
              <a:path w="615961" h="700952">
                <a:moveTo>
                  <a:pt x="0" y="0"/>
                </a:moveTo>
                <a:lnTo>
                  <a:pt x="615961" y="0"/>
                </a:lnTo>
                <a:lnTo>
                  <a:pt x="615961" y="700951"/>
                </a:lnTo>
                <a:lnTo>
                  <a:pt x="0" y="70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07127" y="4921183"/>
            <a:ext cx="661844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같은 파일, 같은 부분에 다른 개발자가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서로 다른 기능을 구현했을 때 주로 발생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07127" y="3762807"/>
            <a:ext cx="6618417" cy="69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충돌이 왜 발생하는가?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6000180" y="6438300"/>
            <a:ext cx="237508" cy="109859"/>
            <a:chOff x="0" y="0"/>
            <a:chExt cx="62554" cy="2893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667035" y="6431495"/>
            <a:ext cx="237508" cy="109859"/>
            <a:chOff x="0" y="0"/>
            <a:chExt cx="62554" cy="289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0720E74-CD03-94E6-FBAD-74D1EEE51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468" y="3704907"/>
            <a:ext cx="2667372" cy="227679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164302" y="3879932"/>
            <a:ext cx="810123" cy="8685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grpSp>
        <p:nvGrpSpPr>
          <p:cNvPr id="52" name="Group 52"/>
          <p:cNvGrpSpPr/>
          <p:nvPr/>
        </p:nvGrpSpPr>
        <p:grpSpPr>
          <a:xfrm>
            <a:off x="10667035" y="6431495"/>
            <a:ext cx="237508" cy="109859"/>
            <a:chOff x="0" y="0"/>
            <a:chExt cx="62554" cy="2893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98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EFE81D3-0D33-1F51-9B51-9AB1F7ACC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334" y="3768655"/>
            <a:ext cx="7535327" cy="418205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3C547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6B9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2" name="Group 52"/>
          <p:cNvGrpSpPr/>
          <p:nvPr/>
        </p:nvGrpSpPr>
        <p:grpSpPr>
          <a:xfrm>
            <a:off x="10667035" y="6431495"/>
            <a:ext cx="237508" cy="109859"/>
            <a:chOff x="0" y="0"/>
            <a:chExt cx="62554" cy="2893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554" cy="28934"/>
            </a:xfrm>
            <a:custGeom>
              <a:avLst/>
              <a:gdLst/>
              <a:ahLst/>
              <a:cxnLst/>
              <a:rect l="l" t="t" r="r" b="b"/>
              <a:pathLst>
                <a:path w="62554" h="28934">
                  <a:moveTo>
                    <a:pt x="0" y="0"/>
                  </a:moveTo>
                  <a:lnTo>
                    <a:pt x="62554" y="0"/>
                  </a:lnTo>
                  <a:lnTo>
                    <a:pt x="62554" y="28934"/>
                  </a:lnTo>
                  <a:lnTo>
                    <a:pt x="0" y="28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62554" cy="76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6286121" y="8843010"/>
            <a:ext cx="570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526D82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99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3870789" y="1363675"/>
            <a:ext cx="6582086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7374D"/>
                </a:solidFill>
                <a:latin typeface="Nanum Square"/>
                <a:ea typeface="Nanum Square"/>
                <a:cs typeface="Nanum Square"/>
                <a:sym typeface="Nanum Square"/>
              </a:rPr>
              <a:t>Conflict 정복하기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822669" y="950912"/>
            <a:ext cx="2048120" cy="17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526D82">
                    <a:alpha val="73725"/>
                  </a:srgb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47AF17D4-929C-7053-0CFA-881BD8280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8" y="3476009"/>
            <a:ext cx="13527388" cy="4410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2096</Words>
  <Application>Microsoft Office PowerPoint</Application>
  <PresentationFormat>사용자 지정</PresentationFormat>
  <Paragraphs>703</Paragraphs>
  <Slides>133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9" baseType="lpstr">
      <vt:lpstr>Nanum Square Bold</vt:lpstr>
      <vt:lpstr>Arial</vt:lpstr>
      <vt:lpstr>맑은 고딕</vt:lpstr>
      <vt:lpstr>Nanum Square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특강 -활용-</dc:title>
  <cp:lastModifiedBy>박준영</cp:lastModifiedBy>
  <cp:revision>4</cp:revision>
  <dcterms:created xsi:type="dcterms:W3CDTF">2006-08-16T00:00:00Z</dcterms:created>
  <dcterms:modified xsi:type="dcterms:W3CDTF">2025-05-20T17:57:12Z</dcterms:modified>
  <dc:identifier>DAGnuNLkuGU</dc:identifier>
</cp:coreProperties>
</file>